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0" r:id="rId3"/>
    <p:sldId id="324" r:id="rId5"/>
    <p:sldId id="273" r:id="rId6"/>
    <p:sldId id="318" r:id="rId7"/>
    <p:sldId id="343" r:id="rId8"/>
    <p:sldId id="337" r:id="rId9"/>
    <p:sldId id="33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EB2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-293" y="-91"/>
      </p:cViewPr>
      <p:guideLst>
        <p:guide orient="horz" pos="21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43E92-3663-47B6-B41B-B1194E7FE5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E0BA-D50E-44AE-BF47-B76D28EFA8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8714717" y="4280772"/>
            <a:ext cx="1655572" cy="1655572"/>
          </a:xfrm>
          <a:custGeom>
            <a:avLst/>
            <a:gdLst>
              <a:gd name="connsiteX0" fmla="*/ 827786 w 1655572"/>
              <a:gd name="connsiteY0" fmla="*/ 0 h 1655572"/>
              <a:gd name="connsiteX1" fmla="*/ 1655572 w 1655572"/>
              <a:gd name="connsiteY1" fmla="*/ 827786 h 1655572"/>
              <a:gd name="connsiteX2" fmla="*/ 827786 w 1655572"/>
              <a:gd name="connsiteY2" fmla="*/ 1655572 h 1655572"/>
              <a:gd name="connsiteX3" fmla="*/ 0 w 1655572"/>
              <a:gd name="connsiteY3" fmla="*/ 827786 h 1655572"/>
              <a:gd name="connsiteX4" fmla="*/ 827786 w 1655572"/>
              <a:gd name="connsiteY4" fmla="*/ 0 h 165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572" h="1655572">
                <a:moveTo>
                  <a:pt x="827786" y="0"/>
                </a:moveTo>
                <a:cubicBezTo>
                  <a:pt x="1284960" y="0"/>
                  <a:pt x="1655572" y="370612"/>
                  <a:pt x="1655572" y="827786"/>
                </a:cubicBezTo>
                <a:cubicBezTo>
                  <a:pt x="1655572" y="1284960"/>
                  <a:pt x="1284960" y="1655572"/>
                  <a:pt x="827786" y="1655572"/>
                </a:cubicBezTo>
                <a:cubicBezTo>
                  <a:pt x="370612" y="1655572"/>
                  <a:pt x="0" y="1284960"/>
                  <a:pt x="0" y="827786"/>
                </a:cubicBezTo>
                <a:cubicBezTo>
                  <a:pt x="0" y="370612"/>
                  <a:pt x="370612" y="0"/>
                  <a:pt x="8277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DB90A0E-AD45-4493-A886-0F8ABFE315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C2BBA8E-B134-41A7-B82C-C7CEB6F295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527135" y="2"/>
            <a:ext cx="5664867" cy="6857999"/>
          </a:xfrm>
          <a:custGeom>
            <a:avLst/>
            <a:gdLst>
              <a:gd name="connsiteX0" fmla="*/ 1463666 w 5664867"/>
              <a:gd name="connsiteY0" fmla="*/ 0 h 6857999"/>
              <a:gd name="connsiteX1" fmla="*/ 5664867 w 5664867"/>
              <a:gd name="connsiteY1" fmla="*/ 0 h 6857999"/>
              <a:gd name="connsiteX2" fmla="*/ 5664867 w 5664867"/>
              <a:gd name="connsiteY2" fmla="*/ 6857999 h 6857999"/>
              <a:gd name="connsiteX3" fmla="*/ 0 w 5664867"/>
              <a:gd name="connsiteY3" fmla="*/ 6857999 h 6857999"/>
              <a:gd name="connsiteX4" fmla="*/ 1918367 w 5664867"/>
              <a:gd name="connsiteY4" fmla="*/ 4191000 h 6857999"/>
              <a:gd name="connsiteX5" fmla="*/ 1130968 w 5664867"/>
              <a:gd name="connsiteY5" fmla="*/ 2552700 h 6857999"/>
              <a:gd name="connsiteX6" fmla="*/ 1689768 w 5664867"/>
              <a:gd name="connsiteY6" fmla="*/ 889000 h 6857999"/>
              <a:gd name="connsiteX7" fmla="*/ 1562768 w 5664867"/>
              <a:gd name="connsiteY7" fmla="*/ 3556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4867" h="6857999">
                <a:moveTo>
                  <a:pt x="1463666" y="0"/>
                </a:moveTo>
                <a:lnTo>
                  <a:pt x="5664867" y="0"/>
                </a:lnTo>
                <a:lnTo>
                  <a:pt x="5664867" y="6857999"/>
                </a:lnTo>
                <a:lnTo>
                  <a:pt x="0" y="6857999"/>
                </a:lnTo>
                <a:lnTo>
                  <a:pt x="1918367" y="4191000"/>
                </a:lnTo>
                <a:lnTo>
                  <a:pt x="1130968" y="2552700"/>
                </a:lnTo>
                <a:lnTo>
                  <a:pt x="1689768" y="889000"/>
                </a:lnTo>
                <a:lnTo>
                  <a:pt x="1562768" y="355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6070600" cy="6857999"/>
          </a:xfrm>
          <a:custGeom>
            <a:avLst/>
            <a:gdLst>
              <a:gd name="connsiteX0" fmla="*/ 0 w 6070600"/>
              <a:gd name="connsiteY0" fmla="*/ 0 h 6857999"/>
              <a:gd name="connsiteX1" fmla="*/ 4058296 w 6070600"/>
              <a:gd name="connsiteY1" fmla="*/ 0 h 6857999"/>
              <a:gd name="connsiteX2" fmla="*/ 6070600 w 6070600"/>
              <a:gd name="connsiteY2" fmla="*/ 3390900 h 6857999"/>
              <a:gd name="connsiteX3" fmla="*/ 4241802 w 6070600"/>
              <a:gd name="connsiteY3" fmla="*/ 4838700 h 6857999"/>
              <a:gd name="connsiteX4" fmla="*/ 3779045 w 6070600"/>
              <a:gd name="connsiteY4" fmla="*/ 6857999 h 6857999"/>
              <a:gd name="connsiteX5" fmla="*/ 0 w 6070600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70600" h="6857999">
                <a:moveTo>
                  <a:pt x="0" y="0"/>
                </a:moveTo>
                <a:lnTo>
                  <a:pt x="4058296" y="0"/>
                </a:lnTo>
                <a:lnTo>
                  <a:pt x="6070600" y="3390900"/>
                </a:lnTo>
                <a:lnTo>
                  <a:pt x="4241802" y="4838700"/>
                </a:lnTo>
                <a:lnTo>
                  <a:pt x="3779045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343458" y="2232213"/>
            <a:ext cx="4494872" cy="3628567"/>
          </a:xfrm>
          <a:custGeom>
            <a:avLst/>
            <a:gdLst>
              <a:gd name="connsiteX0" fmla="*/ 0 w 4494872"/>
              <a:gd name="connsiteY0" fmla="*/ 0 h 3628567"/>
              <a:gd name="connsiteX1" fmla="*/ 4494872 w 4494872"/>
              <a:gd name="connsiteY1" fmla="*/ 0 h 3628567"/>
              <a:gd name="connsiteX2" fmla="*/ 4494872 w 4494872"/>
              <a:gd name="connsiteY2" fmla="*/ 3628567 h 3628567"/>
              <a:gd name="connsiteX3" fmla="*/ 0 w 4494872"/>
              <a:gd name="connsiteY3" fmla="*/ 3628567 h 362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4872" h="3628567">
                <a:moveTo>
                  <a:pt x="0" y="0"/>
                </a:moveTo>
                <a:lnTo>
                  <a:pt x="4494872" y="0"/>
                </a:lnTo>
                <a:lnTo>
                  <a:pt x="4494872" y="3628567"/>
                </a:lnTo>
                <a:lnTo>
                  <a:pt x="0" y="3628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>
            <a:spLocks noGrp="1"/>
          </p:cNvSpPr>
          <p:nvPr>
            <p:ph type="pic" sz="quarter" idx="13"/>
          </p:nvPr>
        </p:nvSpPr>
        <p:spPr>
          <a:xfrm>
            <a:off x="4288015" y="2043853"/>
            <a:ext cx="1548668" cy="1548667"/>
          </a:xfrm>
          <a:custGeom>
            <a:avLst/>
            <a:gdLst>
              <a:gd name="connsiteX0" fmla="*/ 774334 w 1548668"/>
              <a:gd name="connsiteY0" fmla="*/ 0 h 1548667"/>
              <a:gd name="connsiteX1" fmla="*/ 1321871 w 1548668"/>
              <a:gd name="connsiteY1" fmla="*/ 226797 h 1548667"/>
              <a:gd name="connsiteX2" fmla="*/ 1321871 w 1548668"/>
              <a:gd name="connsiteY2" fmla="*/ 1321870 h 1548667"/>
              <a:gd name="connsiteX3" fmla="*/ 226798 w 1548668"/>
              <a:gd name="connsiteY3" fmla="*/ 1321870 h 1548667"/>
              <a:gd name="connsiteX4" fmla="*/ 226798 w 1548668"/>
              <a:gd name="connsiteY4" fmla="*/ 226797 h 1548667"/>
              <a:gd name="connsiteX5" fmla="*/ 774334 w 1548668"/>
              <a:gd name="connsiteY5" fmla="*/ 0 h 154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668" h="1548667">
                <a:moveTo>
                  <a:pt x="774334" y="0"/>
                </a:moveTo>
                <a:cubicBezTo>
                  <a:pt x="972504" y="0"/>
                  <a:pt x="1170673" y="75599"/>
                  <a:pt x="1321871" y="226797"/>
                </a:cubicBezTo>
                <a:cubicBezTo>
                  <a:pt x="1624268" y="529193"/>
                  <a:pt x="1624268" y="1019474"/>
                  <a:pt x="1321871" y="1321870"/>
                </a:cubicBezTo>
                <a:cubicBezTo>
                  <a:pt x="1019475" y="1624267"/>
                  <a:pt x="529194" y="1624267"/>
                  <a:pt x="226798" y="1321870"/>
                </a:cubicBezTo>
                <a:cubicBezTo>
                  <a:pt x="-75599" y="1019474"/>
                  <a:pt x="-75599" y="529193"/>
                  <a:pt x="226798" y="226797"/>
                </a:cubicBezTo>
                <a:cubicBezTo>
                  <a:pt x="377996" y="75599"/>
                  <a:pt x="576165" y="0"/>
                  <a:pt x="7743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4"/>
          </p:nvPr>
        </p:nvSpPr>
        <p:spPr>
          <a:xfrm>
            <a:off x="6355319" y="2043853"/>
            <a:ext cx="1548668" cy="1548667"/>
          </a:xfrm>
          <a:custGeom>
            <a:avLst/>
            <a:gdLst>
              <a:gd name="connsiteX0" fmla="*/ 774334 w 1548668"/>
              <a:gd name="connsiteY0" fmla="*/ 0 h 1548667"/>
              <a:gd name="connsiteX1" fmla="*/ 1321871 w 1548668"/>
              <a:gd name="connsiteY1" fmla="*/ 226797 h 1548667"/>
              <a:gd name="connsiteX2" fmla="*/ 1321871 w 1548668"/>
              <a:gd name="connsiteY2" fmla="*/ 1321870 h 1548667"/>
              <a:gd name="connsiteX3" fmla="*/ 226798 w 1548668"/>
              <a:gd name="connsiteY3" fmla="*/ 1321870 h 1548667"/>
              <a:gd name="connsiteX4" fmla="*/ 226798 w 1548668"/>
              <a:gd name="connsiteY4" fmla="*/ 226797 h 1548667"/>
              <a:gd name="connsiteX5" fmla="*/ 774334 w 1548668"/>
              <a:gd name="connsiteY5" fmla="*/ 0 h 154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668" h="1548667">
                <a:moveTo>
                  <a:pt x="774334" y="0"/>
                </a:moveTo>
                <a:cubicBezTo>
                  <a:pt x="972504" y="0"/>
                  <a:pt x="1170673" y="75599"/>
                  <a:pt x="1321871" y="226797"/>
                </a:cubicBezTo>
                <a:cubicBezTo>
                  <a:pt x="1624268" y="529193"/>
                  <a:pt x="1624268" y="1019474"/>
                  <a:pt x="1321871" y="1321870"/>
                </a:cubicBezTo>
                <a:cubicBezTo>
                  <a:pt x="1019475" y="1624267"/>
                  <a:pt x="529194" y="1624267"/>
                  <a:pt x="226798" y="1321870"/>
                </a:cubicBezTo>
                <a:cubicBezTo>
                  <a:pt x="-75599" y="1019474"/>
                  <a:pt x="-75599" y="529193"/>
                  <a:pt x="226798" y="226797"/>
                </a:cubicBezTo>
                <a:cubicBezTo>
                  <a:pt x="377996" y="75599"/>
                  <a:pt x="576165" y="0"/>
                  <a:pt x="7743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任意多边形: 形状 17"/>
          <p:cNvSpPr>
            <a:spLocks noGrp="1"/>
          </p:cNvSpPr>
          <p:nvPr>
            <p:ph type="pic" sz="quarter" idx="15"/>
          </p:nvPr>
        </p:nvSpPr>
        <p:spPr>
          <a:xfrm>
            <a:off x="6355320" y="3986208"/>
            <a:ext cx="1548668" cy="1548669"/>
          </a:xfrm>
          <a:custGeom>
            <a:avLst/>
            <a:gdLst>
              <a:gd name="connsiteX0" fmla="*/ 774334 w 1548668"/>
              <a:gd name="connsiteY0" fmla="*/ 0 h 1548669"/>
              <a:gd name="connsiteX1" fmla="*/ 1321871 w 1548668"/>
              <a:gd name="connsiteY1" fmla="*/ 226798 h 1548669"/>
              <a:gd name="connsiteX2" fmla="*/ 1321871 w 1548668"/>
              <a:gd name="connsiteY2" fmla="*/ 1321872 h 1548669"/>
              <a:gd name="connsiteX3" fmla="*/ 226798 w 1548668"/>
              <a:gd name="connsiteY3" fmla="*/ 1321872 h 1548669"/>
              <a:gd name="connsiteX4" fmla="*/ 226798 w 1548668"/>
              <a:gd name="connsiteY4" fmla="*/ 226798 h 1548669"/>
              <a:gd name="connsiteX5" fmla="*/ 774334 w 1548668"/>
              <a:gd name="connsiteY5" fmla="*/ 0 h 154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668" h="1548669">
                <a:moveTo>
                  <a:pt x="774334" y="0"/>
                </a:moveTo>
                <a:cubicBezTo>
                  <a:pt x="972504" y="0"/>
                  <a:pt x="1170673" y="75600"/>
                  <a:pt x="1321871" y="226798"/>
                </a:cubicBezTo>
                <a:cubicBezTo>
                  <a:pt x="1624268" y="529194"/>
                  <a:pt x="1624268" y="1019475"/>
                  <a:pt x="1321871" y="1321872"/>
                </a:cubicBezTo>
                <a:cubicBezTo>
                  <a:pt x="1019475" y="1624268"/>
                  <a:pt x="529194" y="1624268"/>
                  <a:pt x="226798" y="1321872"/>
                </a:cubicBezTo>
                <a:cubicBezTo>
                  <a:pt x="-75599" y="1019475"/>
                  <a:pt x="-75599" y="529194"/>
                  <a:pt x="226798" y="226798"/>
                </a:cubicBezTo>
                <a:cubicBezTo>
                  <a:pt x="377996" y="75600"/>
                  <a:pt x="576165" y="0"/>
                  <a:pt x="7743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>
            <a:spLocks noGrp="1"/>
          </p:cNvSpPr>
          <p:nvPr>
            <p:ph type="pic" sz="quarter" idx="16"/>
          </p:nvPr>
        </p:nvSpPr>
        <p:spPr>
          <a:xfrm>
            <a:off x="4288014" y="3986206"/>
            <a:ext cx="1548668" cy="1548669"/>
          </a:xfrm>
          <a:custGeom>
            <a:avLst/>
            <a:gdLst>
              <a:gd name="connsiteX0" fmla="*/ 774334 w 1548668"/>
              <a:gd name="connsiteY0" fmla="*/ 0 h 1548669"/>
              <a:gd name="connsiteX1" fmla="*/ 1321871 w 1548668"/>
              <a:gd name="connsiteY1" fmla="*/ 226798 h 1548669"/>
              <a:gd name="connsiteX2" fmla="*/ 1321871 w 1548668"/>
              <a:gd name="connsiteY2" fmla="*/ 1321872 h 1548669"/>
              <a:gd name="connsiteX3" fmla="*/ 226798 w 1548668"/>
              <a:gd name="connsiteY3" fmla="*/ 1321872 h 1548669"/>
              <a:gd name="connsiteX4" fmla="*/ 226798 w 1548668"/>
              <a:gd name="connsiteY4" fmla="*/ 226798 h 1548669"/>
              <a:gd name="connsiteX5" fmla="*/ 774334 w 1548668"/>
              <a:gd name="connsiteY5" fmla="*/ 0 h 154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668" h="1548669">
                <a:moveTo>
                  <a:pt x="774334" y="0"/>
                </a:moveTo>
                <a:cubicBezTo>
                  <a:pt x="972504" y="0"/>
                  <a:pt x="1170673" y="75600"/>
                  <a:pt x="1321871" y="226798"/>
                </a:cubicBezTo>
                <a:cubicBezTo>
                  <a:pt x="1624268" y="529194"/>
                  <a:pt x="1624268" y="1019475"/>
                  <a:pt x="1321871" y="1321872"/>
                </a:cubicBezTo>
                <a:cubicBezTo>
                  <a:pt x="1019475" y="1624268"/>
                  <a:pt x="529194" y="1624268"/>
                  <a:pt x="226798" y="1321872"/>
                </a:cubicBezTo>
                <a:cubicBezTo>
                  <a:pt x="-75599" y="1019475"/>
                  <a:pt x="-75599" y="529194"/>
                  <a:pt x="226798" y="226798"/>
                </a:cubicBezTo>
                <a:cubicBezTo>
                  <a:pt x="377996" y="75600"/>
                  <a:pt x="576165" y="0"/>
                  <a:pt x="7743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9C8A52-0EC3-4181-8B4F-009A31F610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1C12D-88FB-4E14-A20B-A46F7BFCC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971550" y="3390900"/>
            <a:ext cx="4972050" cy="2286000"/>
          </a:xfrm>
          <a:custGeom>
            <a:avLst/>
            <a:gdLst>
              <a:gd name="connsiteX0" fmla="*/ 0 w 4972050"/>
              <a:gd name="connsiteY0" fmla="*/ 0 h 2286000"/>
              <a:gd name="connsiteX1" fmla="*/ 4972050 w 4972050"/>
              <a:gd name="connsiteY1" fmla="*/ 0 h 2286000"/>
              <a:gd name="connsiteX2" fmla="*/ 4972050 w 4972050"/>
              <a:gd name="connsiteY2" fmla="*/ 2286000 h 2286000"/>
              <a:gd name="connsiteX3" fmla="*/ 0 w 497205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2050" h="2286000">
                <a:moveTo>
                  <a:pt x="0" y="0"/>
                </a:moveTo>
                <a:lnTo>
                  <a:pt x="4972050" y="0"/>
                </a:lnTo>
                <a:lnTo>
                  <a:pt x="497205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286500" y="3390900"/>
            <a:ext cx="4972050" cy="2286000"/>
          </a:xfrm>
          <a:custGeom>
            <a:avLst/>
            <a:gdLst>
              <a:gd name="connsiteX0" fmla="*/ 0 w 4972050"/>
              <a:gd name="connsiteY0" fmla="*/ 0 h 2286000"/>
              <a:gd name="connsiteX1" fmla="*/ 4972050 w 4972050"/>
              <a:gd name="connsiteY1" fmla="*/ 0 h 2286000"/>
              <a:gd name="connsiteX2" fmla="*/ 4972050 w 4972050"/>
              <a:gd name="connsiteY2" fmla="*/ 2286000 h 2286000"/>
              <a:gd name="connsiteX3" fmla="*/ 0 w 497205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2050" h="2286000">
                <a:moveTo>
                  <a:pt x="0" y="0"/>
                </a:moveTo>
                <a:lnTo>
                  <a:pt x="4972050" y="0"/>
                </a:lnTo>
                <a:lnTo>
                  <a:pt x="497205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40040" y="1417683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818428" y="1420574"/>
            <a:ext cx="2370236" cy="2370235"/>
          </a:xfrm>
          <a:custGeom>
            <a:avLst/>
            <a:gdLst>
              <a:gd name="connsiteX0" fmla="*/ 0 w 2370236"/>
              <a:gd name="connsiteY0" fmla="*/ 0 h 2370235"/>
              <a:gd name="connsiteX1" fmla="*/ 2370236 w 2370236"/>
              <a:gd name="connsiteY1" fmla="*/ 0 h 2370235"/>
              <a:gd name="connsiteX2" fmla="*/ 2370236 w 2370236"/>
              <a:gd name="connsiteY2" fmla="*/ 2370235 h 2370235"/>
              <a:gd name="connsiteX3" fmla="*/ 0 w 2370236"/>
              <a:gd name="connsiteY3" fmla="*/ 2370235 h 237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236" h="2370235">
                <a:moveTo>
                  <a:pt x="0" y="0"/>
                </a:moveTo>
                <a:lnTo>
                  <a:pt x="2370236" y="0"/>
                </a:lnTo>
                <a:lnTo>
                  <a:pt x="2370236" y="2370235"/>
                </a:lnTo>
                <a:lnTo>
                  <a:pt x="0" y="2370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450073" y="3796315"/>
            <a:ext cx="2362083" cy="2364728"/>
          </a:xfrm>
          <a:custGeom>
            <a:avLst/>
            <a:gdLst>
              <a:gd name="connsiteX0" fmla="*/ 0 w 2362083"/>
              <a:gd name="connsiteY0" fmla="*/ 0 h 2364728"/>
              <a:gd name="connsiteX1" fmla="*/ 2362083 w 2362083"/>
              <a:gd name="connsiteY1" fmla="*/ 0 h 2364728"/>
              <a:gd name="connsiteX2" fmla="*/ 2362083 w 2362083"/>
              <a:gd name="connsiteY2" fmla="*/ 2364728 h 2364728"/>
              <a:gd name="connsiteX3" fmla="*/ 0 w 2362083"/>
              <a:gd name="connsiteY3" fmla="*/ 2364728 h 23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083" h="2364728">
                <a:moveTo>
                  <a:pt x="0" y="0"/>
                </a:moveTo>
                <a:lnTo>
                  <a:pt x="2362083" y="0"/>
                </a:lnTo>
                <a:lnTo>
                  <a:pt x="2362083" y="2364728"/>
                </a:lnTo>
                <a:lnTo>
                  <a:pt x="0" y="23647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810276" y="3782656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608598" y="1707457"/>
            <a:ext cx="4708691" cy="3177445"/>
          </a:xfrm>
          <a:custGeom>
            <a:avLst/>
            <a:gdLst>
              <a:gd name="connsiteX0" fmla="*/ 0 w 4708691"/>
              <a:gd name="connsiteY0" fmla="*/ 0 h 3177445"/>
              <a:gd name="connsiteX1" fmla="*/ 4708691 w 4708691"/>
              <a:gd name="connsiteY1" fmla="*/ 0 h 3177445"/>
              <a:gd name="connsiteX2" fmla="*/ 4708691 w 4708691"/>
              <a:gd name="connsiteY2" fmla="*/ 3177445 h 3177445"/>
              <a:gd name="connsiteX3" fmla="*/ 0 w 4708691"/>
              <a:gd name="connsiteY3" fmla="*/ 3177445 h 31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691" h="3177445">
                <a:moveTo>
                  <a:pt x="0" y="0"/>
                </a:moveTo>
                <a:lnTo>
                  <a:pt x="4708691" y="0"/>
                </a:lnTo>
                <a:lnTo>
                  <a:pt x="4708691" y="3177445"/>
                </a:lnTo>
                <a:lnTo>
                  <a:pt x="0" y="31774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/>
          <a:srcRect t="216" b="533"/>
          <a:stretch>
            <a:fillRect/>
          </a:stretch>
        </p:blipFill>
        <p:spPr>
          <a:xfrm>
            <a:off x="3126023" y="0"/>
            <a:ext cx="552168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hqprint"/>
          <a:srcRect r="5290"/>
          <a:stretch>
            <a:fillRect/>
          </a:stretch>
        </p:blipFill>
        <p:spPr>
          <a:xfrm>
            <a:off x="11444658" y="3429000"/>
            <a:ext cx="747342" cy="34474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74714" y="2400982"/>
            <a:ext cx="5942642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/>
              <a:t>时尚</a:t>
            </a:r>
            <a:r>
              <a:rPr lang="zh-CN" altLang="en-US" sz="4800" b="1" dirty="0" smtClean="0"/>
              <a:t>丽人一</a:t>
            </a:r>
            <a:r>
              <a:rPr lang="zh-CN" altLang="en-US" sz="4800" b="1" dirty="0" smtClean="0"/>
              <a:t>在线淘货</a:t>
            </a:r>
            <a:endParaRPr lang="zh-CN" altLang="en-US" sz="4800" b="1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874713" y="3282070"/>
            <a:ext cx="6221032" cy="552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Unity and integrity, innovation and win-win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http://www.ekgc.cn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714" y="1798584"/>
            <a:ext cx="594264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</a:rPr>
              <a:t>凌晨两点半的太阳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990600" y="4254499"/>
            <a:ext cx="520529" cy="52052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746542" y="4254499"/>
            <a:ext cx="520529" cy="52052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502485" y="4254499"/>
            <a:ext cx="520529" cy="52052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0"/>
          <p:cNvSpPr/>
          <p:nvPr/>
        </p:nvSpPr>
        <p:spPr>
          <a:xfrm>
            <a:off x="1127920" y="4389623"/>
            <a:ext cx="245890" cy="245518"/>
          </a:xfrm>
          <a:custGeom>
            <a:avLst/>
            <a:gdLst>
              <a:gd name="connsiteX0" fmla="*/ 405056 w 607639"/>
              <a:gd name="connsiteY0" fmla="*/ 353896 h 606722"/>
              <a:gd name="connsiteX1" fmla="*/ 387165 w 607639"/>
              <a:gd name="connsiteY1" fmla="*/ 361361 h 606722"/>
              <a:gd name="connsiteX2" fmla="*/ 336519 w 607639"/>
              <a:gd name="connsiteY2" fmla="*/ 411837 h 606722"/>
              <a:gd name="connsiteX3" fmla="*/ 331090 w 607639"/>
              <a:gd name="connsiteY3" fmla="*/ 420102 h 606722"/>
              <a:gd name="connsiteX4" fmla="*/ 331090 w 607639"/>
              <a:gd name="connsiteY4" fmla="*/ 439386 h 606722"/>
              <a:gd name="connsiteX5" fmla="*/ 336519 w 607639"/>
              <a:gd name="connsiteY5" fmla="*/ 447651 h 606722"/>
              <a:gd name="connsiteX6" fmla="*/ 387165 w 607639"/>
              <a:gd name="connsiteY6" fmla="*/ 498216 h 606722"/>
              <a:gd name="connsiteX7" fmla="*/ 405056 w 607639"/>
              <a:gd name="connsiteY7" fmla="*/ 505592 h 606722"/>
              <a:gd name="connsiteX8" fmla="*/ 422946 w 607639"/>
              <a:gd name="connsiteY8" fmla="*/ 498216 h 606722"/>
              <a:gd name="connsiteX9" fmla="*/ 422946 w 607639"/>
              <a:gd name="connsiteY9" fmla="*/ 462403 h 606722"/>
              <a:gd name="connsiteX10" fmla="*/ 415559 w 607639"/>
              <a:gd name="connsiteY10" fmla="*/ 455027 h 606722"/>
              <a:gd name="connsiteX11" fmla="*/ 506347 w 607639"/>
              <a:gd name="connsiteY11" fmla="*/ 455027 h 606722"/>
              <a:gd name="connsiteX12" fmla="*/ 531626 w 607639"/>
              <a:gd name="connsiteY12" fmla="*/ 429788 h 606722"/>
              <a:gd name="connsiteX13" fmla="*/ 506347 w 607639"/>
              <a:gd name="connsiteY13" fmla="*/ 404461 h 606722"/>
              <a:gd name="connsiteX14" fmla="*/ 415559 w 607639"/>
              <a:gd name="connsiteY14" fmla="*/ 404461 h 606722"/>
              <a:gd name="connsiteX15" fmla="*/ 422946 w 607639"/>
              <a:gd name="connsiteY15" fmla="*/ 397085 h 606722"/>
              <a:gd name="connsiteX16" fmla="*/ 422946 w 607639"/>
              <a:gd name="connsiteY16" fmla="*/ 361361 h 606722"/>
              <a:gd name="connsiteX17" fmla="*/ 405056 w 607639"/>
              <a:gd name="connsiteY17" fmla="*/ 353896 h 606722"/>
              <a:gd name="connsiteX18" fmla="*/ 430423 w 607639"/>
              <a:gd name="connsiteY18" fmla="*/ 252766 h 606722"/>
              <a:gd name="connsiteX19" fmla="*/ 607639 w 607639"/>
              <a:gd name="connsiteY19" fmla="*/ 429788 h 606722"/>
              <a:gd name="connsiteX20" fmla="*/ 430423 w 607639"/>
              <a:gd name="connsiteY20" fmla="*/ 606722 h 606722"/>
              <a:gd name="connsiteX21" fmla="*/ 253118 w 607639"/>
              <a:gd name="connsiteY21" fmla="*/ 429788 h 606722"/>
              <a:gd name="connsiteX22" fmla="*/ 430423 w 607639"/>
              <a:gd name="connsiteY22" fmla="*/ 252766 h 606722"/>
              <a:gd name="connsiteX23" fmla="*/ 87492 w 607639"/>
              <a:gd name="connsiteY23" fmla="*/ 0 h 606722"/>
              <a:gd name="connsiteX24" fmla="*/ 227853 w 607639"/>
              <a:gd name="connsiteY24" fmla="*/ 0 h 606722"/>
              <a:gd name="connsiteX25" fmla="*/ 379786 w 607639"/>
              <a:gd name="connsiteY25" fmla="*/ 0 h 606722"/>
              <a:gd name="connsiteX26" fmla="*/ 520058 w 607639"/>
              <a:gd name="connsiteY26" fmla="*/ 0 h 606722"/>
              <a:gd name="connsiteX27" fmla="*/ 607639 w 607639"/>
              <a:gd name="connsiteY27" fmla="*/ 87360 h 606722"/>
              <a:gd name="connsiteX28" fmla="*/ 607639 w 607639"/>
              <a:gd name="connsiteY28" fmla="*/ 176942 h 606722"/>
              <a:gd name="connsiteX29" fmla="*/ 582273 w 607639"/>
              <a:gd name="connsiteY29" fmla="*/ 202270 h 606722"/>
              <a:gd name="connsiteX30" fmla="*/ 556995 w 607639"/>
              <a:gd name="connsiteY30" fmla="*/ 176942 h 606722"/>
              <a:gd name="connsiteX31" fmla="*/ 556995 w 607639"/>
              <a:gd name="connsiteY31" fmla="*/ 87360 h 606722"/>
              <a:gd name="connsiteX32" fmla="*/ 520058 w 607639"/>
              <a:gd name="connsiteY32" fmla="*/ 50568 h 606722"/>
              <a:gd name="connsiteX33" fmla="*/ 405063 w 607639"/>
              <a:gd name="connsiteY33" fmla="*/ 50568 h 606722"/>
              <a:gd name="connsiteX34" fmla="*/ 405063 w 607639"/>
              <a:gd name="connsiteY34" fmla="*/ 176942 h 606722"/>
              <a:gd name="connsiteX35" fmla="*/ 391712 w 607639"/>
              <a:gd name="connsiteY35" fmla="*/ 199249 h 606722"/>
              <a:gd name="connsiteX36" fmla="*/ 379786 w 607639"/>
              <a:gd name="connsiteY36" fmla="*/ 202270 h 606722"/>
              <a:gd name="connsiteX37" fmla="*/ 365723 w 607639"/>
              <a:gd name="connsiteY37" fmla="*/ 198004 h 606722"/>
              <a:gd name="connsiteX38" fmla="*/ 303775 w 607639"/>
              <a:gd name="connsiteY38" fmla="*/ 156768 h 606722"/>
              <a:gd name="connsiteX39" fmla="*/ 241916 w 607639"/>
              <a:gd name="connsiteY39" fmla="*/ 198004 h 606722"/>
              <a:gd name="connsiteX40" fmla="*/ 215927 w 607639"/>
              <a:gd name="connsiteY40" fmla="*/ 199249 h 606722"/>
              <a:gd name="connsiteX41" fmla="*/ 202576 w 607639"/>
              <a:gd name="connsiteY41" fmla="*/ 176942 h 606722"/>
              <a:gd name="connsiteX42" fmla="*/ 202576 w 607639"/>
              <a:gd name="connsiteY42" fmla="*/ 50568 h 606722"/>
              <a:gd name="connsiteX43" fmla="*/ 87492 w 607639"/>
              <a:gd name="connsiteY43" fmla="*/ 50568 h 606722"/>
              <a:gd name="connsiteX44" fmla="*/ 50644 w 607639"/>
              <a:gd name="connsiteY44" fmla="*/ 87360 h 606722"/>
              <a:gd name="connsiteX45" fmla="*/ 50644 w 607639"/>
              <a:gd name="connsiteY45" fmla="*/ 519273 h 606722"/>
              <a:gd name="connsiteX46" fmla="*/ 87492 w 607639"/>
              <a:gd name="connsiteY46" fmla="*/ 556154 h 606722"/>
              <a:gd name="connsiteX47" fmla="*/ 202576 w 607639"/>
              <a:gd name="connsiteY47" fmla="*/ 556154 h 606722"/>
              <a:gd name="connsiteX48" fmla="*/ 227853 w 607639"/>
              <a:gd name="connsiteY48" fmla="*/ 581394 h 606722"/>
              <a:gd name="connsiteX49" fmla="*/ 202576 w 607639"/>
              <a:gd name="connsiteY49" fmla="*/ 606722 h 606722"/>
              <a:gd name="connsiteX50" fmla="*/ 87492 w 607639"/>
              <a:gd name="connsiteY50" fmla="*/ 606722 h 606722"/>
              <a:gd name="connsiteX51" fmla="*/ 0 w 607639"/>
              <a:gd name="connsiteY51" fmla="*/ 519273 h 606722"/>
              <a:gd name="connsiteX52" fmla="*/ 0 w 607639"/>
              <a:gd name="connsiteY52" fmla="*/ 87360 h 606722"/>
              <a:gd name="connsiteX53" fmla="*/ 87492 w 607639"/>
              <a:gd name="connsiteY5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7639" h="606722">
                <a:moveTo>
                  <a:pt x="405056" y="353896"/>
                </a:moveTo>
                <a:cubicBezTo>
                  <a:pt x="398580" y="353896"/>
                  <a:pt x="392105" y="356385"/>
                  <a:pt x="387165" y="361361"/>
                </a:cubicBezTo>
                <a:lnTo>
                  <a:pt x="336519" y="411837"/>
                </a:lnTo>
                <a:cubicBezTo>
                  <a:pt x="334205" y="414237"/>
                  <a:pt x="332336" y="416992"/>
                  <a:pt x="331090" y="420102"/>
                </a:cubicBezTo>
                <a:cubicBezTo>
                  <a:pt x="328508" y="426234"/>
                  <a:pt x="328508" y="433254"/>
                  <a:pt x="331090" y="439386"/>
                </a:cubicBezTo>
                <a:cubicBezTo>
                  <a:pt x="332336" y="442496"/>
                  <a:pt x="334205" y="445251"/>
                  <a:pt x="336519" y="447651"/>
                </a:cubicBezTo>
                <a:lnTo>
                  <a:pt x="387165" y="498216"/>
                </a:lnTo>
                <a:cubicBezTo>
                  <a:pt x="392060" y="503103"/>
                  <a:pt x="398558" y="505592"/>
                  <a:pt x="405056" y="505592"/>
                </a:cubicBezTo>
                <a:cubicBezTo>
                  <a:pt x="411553" y="505592"/>
                  <a:pt x="418051" y="503103"/>
                  <a:pt x="422946" y="498216"/>
                </a:cubicBezTo>
                <a:cubicBezTo>
                  <a:pt x="432826" y="488263"/>
                  <a:pt x="432826" y="472356"/>
                  <a:pt x="422946" y="462403"/>
                </a:cubicBezTo>
                <a:lnTo>
                  <a:pt x="415559" y="455027"/>
                </a:lnTo>
                <a:lnTo>
                  <a:pt x="506347" y="455027"/>
                </a:lnTo>
                <a:cubicBezTo>
                  <a:pt x="520322" y="455027"/>
                  <a:pt x="531626" y="443741"/>
                  <a:pt x="531626" y="429788"/>
                </a:cubicBezTo>
                <a:cubicBezTo>
                  <a:pt x="531626" y="415836"/>
                  <a:pt x="520322" y="404461"/>
                  <a:pt x="506347" y="404461"/>
                </a:cubicBezTo>
                <a:lnTo>
                  <a:pt x="415559" y="404461"/>
                </a:lnTo>
                <a:lnTo>
                  <a:pt x="422946" y="397085"/>
                </a:lnTo>
                <a:cubicBezTo>
                  <a:pt x="432826" y="387221"/>
                  <a:pt x="432826" y="371225"/>
                  <a:pt x="422946" y="361361"/>
                </a:cubicBezTo>
                <a:cubicBezTo>
                  <a:pt x="418006" y="356385"/>
                  <a:pt x="411531" y="353896"/>
                  <a:pt x="405056" y="353896"/>
                </a:cubicBezTo>
                <a:close/>
                <a:moveTo>
                  <a:pt x="430423" y="252766"/>
                </a:moveTo>
                <a:cubicBezTo>
                  <a:pt x="528065" y="252766"/>
                  <a:pt x="607639" y="332213"/>
                  <a:pt x="607639" y="429788"/>
                </a:cubicBezTo>
                <a:cubicBezTo>
                  <a:pt x="607639" y="527364"/>
                  <a:pt x="528065" y="606722"/>
                  <a:pt x="430423" y="606722"/>
                </a:cubicBezTo>
                <a:cubicBezTo>
                  <a:pt x="332692" y="606722"/>
                  <a:pt x="253118" y="527275"/>
                  <a:pt x="253118" y="429788"/>
                </a:cubicBezTo>
                <a:cubicBezTo>
                  <a:pt x="253118" y="332213"/>
                  <a:pt x="332692" y="252766"/>
                  <a:pt x="430423" y="252766"/>
                </a:cubicBezTo>
                <a:close/>
                <a:moveTo>
                  <a:pt x="87492" y="0"/>
                </a:moveTo>
                <a:lnTo>
                  <a:pt x="227853" y="0"/>
                </a:lnTo>
                <a:lnTo>
                  <a:pt x="379786" y="0"/>
                </a:lnTo>
                <a:lnTo>
                  <a:pt x="520058" y="0"/>
                </a:lnTo>
                <a:cubicBezTo>
                  <a:pt x="568299" y="0"/>
                  <a:pt x="607639" y="39192"/>
                  <a:pt x="607639" y="87360"/>
                </a:cubicBezTo>
                <a:lnTo>
                  <a:pt x="607639" y="176942"/>
                </a:lnTo>
                <a:cubicBezTo>
                  <a:pt x="607639" y="190895"/>
                  <a:pt x="596335" y="202270"/>
                  <a:pt x="582273" y="202270"/>
                </a:cubicBezTo>
                <a:cubicBezTo>
                  <a:pt x="568299" y="202270"/>
                  <a:pt x="556995" y="190895"/>
                  <a:pt x="556995" y="176942"/>
                </a:cubicBezTo>
                <a:lnTo>
                  <a:pt x="556995" y="87360"/>
                </a:lnTo>
                <a:cubicBezTo>
                  <a:pt x="556995" y="67098"/>
                  <a:pt x="540440" y="50568"/>
                  <a:pt x="520058" y="50568"/>
                </a:cubicBezTo>
                <a:lnTo>
                  <a:pt x="405063" y="50568"/>
                </a:lnTo>
                <a:lnTo>
                  <a:pt x="405063" y="176942"/>
                </a:lnTo>
                <a:cubicBezTo>
                  <a:pt x="405063" y="186274"/>
                  <a:pt x="399901" y="194805"/>
                  <a:pt x="391712" y="199249"/>
                </a:cubicBezTo>
                <a:cubicBezTo>
                  <a:pt x="387974" y="201204"/>
                  <a:pt x="383880" y="202270"/>
                  <a:pt x="379786" y="202270"/>
                </a:cubicBezTo>
                <a:cubicBezTo>
                  <a:pt x="374801" y="202270"/>
                  <a:pt x="369906" y="200848"/>
                  <a:pt x="365723" y="198004"/>
                </a:cubicBezTo>
                <a:lnTo>
                  <a:pt x="303775" y="156768"/>
                </a:lnTo>
                <a:lnTo>
                  <a:pt x="241916" y="198004"/>
                </a:lnTo>
                <a:cubicBezTo>
                  <a:pt x="234173" y="203159"/>
                  <a:pt x="224115" y="203603"/>
                  <a:pt x="215927" y="199249"/>
                </a:cubicBezTo>
                <a:cubicBezTo>
                  <a:pt x="207649" y="194805"/>
                  <a:pt x="202576" y="186274"/>
                  <a:pt x="202576" y="176942"/>
                </a:cubicBezTo>
                <a:lnTo>
                  <a:pt x="202576" y="50568"/>
                </a:lnTo>
                <a:lnTo>
                  <a:pt x="87492" y="50568"/>
                </a:lnTo>
                <a:cubicBezTo>
                  <a:pt x="67199" y="50568"/>
                  <a:pt x="50644" y="67098"/>
                  <a:pt x="50644" y="87360"/>
                </a:cubicBezTo>
                <a:lnTo>
                  <a:pt x="50644" y="519273"/>
                </a:lnTo>
                <a:cubicBezTo>
                  <a:pt x="50644" y="539624"/>
                  <a:pt x="67199" y="556154"/>
                  <a:pt x="87492" y="556154"/>
                </a:cubicBezTo>
                <a:lnTo>
                  <a:pt x="202576" y="556154"/>
                </a:lnTo>
                <a:cubicBezTo>
                  <a:pt x="216550" y="556154"/>
                  <a:pt x="227853" y="567441"/>
                  <a:pt x="227853" y="581394"/>
                </a:cubicBezTo>
                <a:cubicBezTo>
                  <a:pt x="227853" y="595347"/>
                  <a:pt x="216550" y="606722"/>
                  <a:pt x="202576" y="606722"/>
                </a:cubicBezTo>
                <a:lnTo>
                  <a:pt x="87492" y="606722"/>
                </a:lnTo>
                <a:cubicBezTo>
                  <a:pt x="39251" y="606722"/>
                  <a:pt x="0" y="567441"/>
                  <a:pt x="0" y="519273"/>
                </a:cubicBezTo>
                <a:lnTo>
                  <a:pt x="0" y="87360"/>
                </a:lnTo>
                <a:cubicBezTo>
                  <a:pt x="0" y="39192"/>
                  <a:pt x="39251" y="0"/>
                  <a:pt x="87492" y="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1"/>
          <p:cNvSpPr/>
          <p:nvPr/>
        </p:nvSpPr>
        <p:spPr>
          <a:xfrm>
            <a:off x="1883862" y="4389623"/>
            <a:ext cx="245890" cy="245518"/>
          </a:xfrm>
          <a:custGeom>
            <a:avLst/>
            <a:gdLst>
              <a:gd name="connsiteX0" fmla="*/ 430418 w 607639"/>
              <a:gd name="connsiteY0" fmla="*/ 328623 h 606722"/>
              <a:gd name="connsiteX1" fmla="*/ 455702 w 607639"/>
              <a:gd name="connsiteY1" fmla="*/ 353864 h 606722"/>
              <a:gd name="connsiteX2" fmla="*/ 455702 w 607639"/>
              <a:gd name="connsiteY2" fmla="*/ 404435 h 606722"/>
              <a:gd name="connsiteX3" fmla="*/ 506357 w 607639"/>
              <a:gd name="connsiteY3" fmla="*/ 404435 h 606722"/>
              <a:gd name="connsiteX4" fmla="*/ 531640 w 607639"/>
              <a:gd name="connsiteY4" fmla="*/ 429765 h 606722"/>
              <a:gd name="connsiteX5" fmla="*/ 506357 w 607639"/>
              <a:gd name="connsiteY5" fmla="*/ 455006 h 606722"/>
              <a:gd name="connsiteX6" fmla="*/ 430418 w 607639"/>
              <a:gd name="connsiteY6" fmla="*/ 455006 h 606722"/>
              <a:gd name="connsiteX7" fmla="*/ 405046 w 607639"/>
              <a:gd name="connsiteY7" fmla="*/ 429765 h 606722"/>
              <a:gd name="connsiteX8" fmla="*/ 405046 w 607639"/>
              <a:gd name="connsiteY8" fmla="*/ 353864 h 606722"/>
              <a:gd name="connsiteX9" fmla="*/ 430418 w 607639"/>
              <a:gd name="connsiteY9" fmla="*/ 328623 h 606722"/>
              <a:gd name="connsiteX10" fmla="*/ 430423 w 607639"/>
              <a:gd name="connsiteY10" fmla="*/ 303331 h 606722"/>
              <a:gd name="connsiteX11" fmla="*/ 303764 w 607639"/>
              <a:gd name="connsiteY11" fmla="*/ 429789 h 606722"/>
              <a:gd name="connsiteX12" fmla="*/ 430423 w 607639"/>
              <a:gd name="connsiteY12" fmla="*/ 556157 h 606722"/>
              <a:gd name="connsiteX13" fmla="*/ 556993 w 607639"/>
              <a:gd name="connsiteY13" fmla="*/ 429789 h 606722"/>
              <a:gd name="connsiteX14" fmla="*/ 430423 w 607639"/>
              <a:gd name="connsiteY14" fmla="*/ 303331 h 606722"/>
              <a:gd name="connsiteX15" fmla="*/ 430423 w 607639"/>
              <a:gd name="connsiteY15" fmla="*/ 252766 h 606722"/>
              <a:gd name="connsiteX16" fmla="*/ 607639 w 607639"/>
              <a:gd name="connsiteY16" fmla="*/ 429789 h 606722"/>
              <a:gd name="connsiteX17" fmla="*/ 430423 w 607639"/>
              <a:gd name="connsiteY17" fmla="*/ 606722 h 606722"/>
              <a:gd name="connsiteX18" fmla="*/ 253118 w 607639"/>
              <a:gd name="connsiteY18" fmla="*/ 429789 h 606722"/>
              <a:gd name="connsiteX19" fmla="*/ 430423 w 607639"/>
              <a:gd name="connsiteY19" fmla="*/ 252766 h 606722"/>
              <a:gd name="connsiteX20" fmla="*/ 253131 w 607639"/>
              <a:gd name="connsiteY20" fmla="*/ 50567 h 606722"/>
              <a:gd name="connsiteX21" fmla="*/ 253131 w 607639"/>
              <a:gd name="connsiteY21" fmla="*/ 129751 h 606722"/>
              <a:gd name="connsiteX22" fmla="*/ 289801 w 607639"/>
              <a:gd name="connsiteY22" fmla="*/ 105401 h 606722"/>
              <a:gd name="connsiteX23" fmla="*/ 317838 w 607639"/>
              <a:gd name="connsiteY23" fmla="*/ 105401 h 606722"/>
              <a:gd name="connsiteX24" fmla="*/ 354419 w 607639"/>
              <a:gd name="connsiteY24" fmla="*/ 129751 h 606722"/>
              <a:gd name="connsiteX25" fmla="*/ 354419 w 607639"/>
              <a:gd name="connsiteY25" fmla="*/ 50567 h 606722"/>
              <a:gd name="connsiteX26" fmla="*/ 87492 w 607639"/>
              <a:gd name="connsiteY26" fmla="*/ 0 h 606722"/>
              <a:gd name="connsiteX27" fmla="*/ 227853 w 607639"/>
              <a:gd name="connsiteY27" fmla="*/ 0 h 606722"/>
              <a:gd name="connsiteX28" fmla="*/ 379786 w 607639"/>
              <a:gd name="connsiteY28" fmla="*/ 0 h 606722"/>
              <a:gd name="connsiteX29" fmla="*/ 520058 w 607639"/>
              <a:gd name="connsiteY29" fmla="*/ 0 h 606722"/>
              <a:gd name="connsiteX30" fmla="*/ 607639 w 607639"/>
              <a:gd name="connsiteY30" fmla="*/ 87360 h 606722"/>
              <a:gd name="connsiteX31" fmla="*/ 607639 w 607639"/>
              <a:gd name="connsiteY31" fmla="*/ 176942 h 606722"/>
              <a:gd name="connsiteX32" fmla="*/ 582273 w 607639"/>
              <a:gd name="connsiteY32" fmla="*/ 202270 h 606722"/>
              <a:gd name="connsiteX33" fmla="*/ 556995 w 607639"/>
              <a:gd name="connsiteY33" fmla="*/ 176942 h 606722"/>
              <a:gd name="connsiteX34" fmla="*/ 556995 w 607639"/>
              <a:gd name="connsiteY34" fmla="*/ 87360 h 606722"/>
              <a:gd name="connsiteX35" fmla="*/ 520058 w 607639"/>
              <a:gd name="connsiteY35" fmla="*/ 50567 h 606722"/>
              <a:gd name="connsiteX36" fmla="*/ 405063 w 607639"/>
              <a:gd name="connsiteY36" fmla="*/ 50567 h 606722"/>
              <a:gd name="connsiteX37" fmla="*/ 405063 w 607639"/>
              <a:gd name="connsiteY37" fmla="*/ 176942 h 606722"/>
              <a:gd name="connsiteX38" fmla="*/ 365723 w 607639"/>
              <a:gd name="connsiteY38" fmla="*/ 198004 h 606722"/>
              <a:gd name="connsiteX39" fmla="*/ 303775 w 607639"/>
              <a:gd name="connsiteY39" fmla="*/ 156768 h 606722"/>
              <a:gd name="connsiteX40" fmla="*/ 241916 w 607639"/>
              <a:gd name="connsiteY40" fmla="*/ 198004 h 606722"/>
              <a:gd name="connsiteX41" fmla="*/ 202576 w 607639"/>
              <a:gd name="connsiteY41" fmla="*/ 176942 h 606722"/>
              <a:gd name="connsiteX42" fmla="*/ 202576 w 607639"/>
              <a:gd name="connsiteY42" fmla="*/ 50567 h 606722"/>
              <a:gd name="connsiteX43" fmla="*/ 87492 w 607639"/>
              <a:gd name="connsiteY43" fmla="*/ 50567 h 606722"/>
              <a:gd name="connsiteX44" fmla="*/ 50644 w 607639"/>
              <a:gd name="connsiteY44" fmla="*/ 87360 h 606722"/>
              <a:gd name="connsiteX45" fmla="*/ 50644 w 607639"/>
              <a:gd name="connsiteY45" fmla="*/ 519273 h 606722"/>
              <a:gd name="connsiteX46" fmla="*/ 87492 w 607639"/>
              <a:gd name="connsiteY46" fmla="*/ 556155 h 606722"/>
              <a:gd name="connsiteX47" fmla="*/ 227853 w 607639"/>
              <a:gd name="connsiteY47" fmla="*/ 556155 h 606722"/>
              <a:gd name="connsiteX48" fmla="*/ 253131 w 607639"/>
              <a:gd name="connsiteY48" fmla="*/ 581394 h 606722"/>
              <a:gd name="connsiteX49" fmla="*/ 227853 w 607639"/>
              <a:gd name="connsiteY49" fmla="*/ 606722 h 606722"/>
              <a:gd name="connsiteX50" fmla="*/ 87492 w 607639"/>
              <a:gd name="connsiteY50" fmla="*/ 606722 h 606722"/>
              <a:gd name="connsiteX51" fmla="*/ 0 w 607639"/>
              <a:gd name="connsiteY51" fmla="*/ 519273 h 606722"/>
              <a:gd name="connsiteX52" fmla="*/ 0 w 607639"/>
              <a:gd name="connsiteY52" fmla="*/ 87360 h 606722"/>
              <a:gd name="connsiteX53" fmla="*/ 87492 w 607639"/>
              <a:gd name="connsiteY5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7639" h="606722">
                <a:moveTo>
                  <a:pt x="430418" y="328623"/>
                </a:moveTo>
                <a:cubicBezTo>
                  <a:pt x="444395" y="328623"/>
                  <a:pt x="455702" y="339911"/>
                  <a:pt x="455702" y="353864"/>
                </a:cubicBezTo>
                <a:lnTo>
                  <a:pt x="455702" y="404435"/>
                </a:lnTo>
                <a:lnTo>
                  <a:pt x="506357" y="404435"/>
                </a:lnTo>
                <a:cubicBezTo>
                  <a:pt x="520334" y="404435"/>
                  <a:pt x="531640" y="415723"/>
                  <a:pt x="531640" y="429765"/>
                </a:cubicBezTo>
                <a:cubicBezTo>
                  <a:pt x="531640" y="443719"/>
                  <a:pt x="520334" y="455006"/>
                  <a:pt x="506357" y="455006"/>
                </a:cubicBezTo>
                <a:lnTo>
                  <a:pt x="430418" y="455006"/>
                </a:lnTo>
                <a:cubicBezTo>
                  <a:pt x="416352" y="455006"/>
                  <a:pt x="405046" y="443719"/>
                  <a:pt x="405046" y="429765"/>
                </a:cubicBezTo>
                <a:lnTo>
                  <a:pt x="405046" y="353864"/>
                </a:lnTo>
                <a:cubicBezTo>
                  <a:pt x="405046" y="339911"/>
                  <a:pt x="416352" y="328623"/>
                  <a:pt x="430418" y="328623"/>
                </a:cubicBezTo>
                <a:close/>
                <a:moveTo>
                  <a:pt x="430423" y="303331"/>
                </a:moveTo>
                <a:cubicBezTo>
                  <a:pt x="360462" y="303331"/>
                  <a:pt x="303764" y="359939"/>
                  <a:pt x="303764" y="429789"/>
                </a:cubicBezTo>
                <a:cubicBezTo>
                  <a:pt x="303764" y="499549"/>
                  <a:pt x="360462" y="556157"/>
                  <a:pt x="430423" y="556157"/>
                </a:cubicBezTo>
                <a:cubicBezTo>
                  <a:pt x="500295" y="556157"/>
                  <a:pt x="556993" y="499549"/>
                  <a:pt x="556993" y="429789"/>
                </a:cubicBezTo>
                <a:cubicBezTo>
                  <a:pt x="556993" y="359939"/>
                  <a:pt x="500295" y="303331"/>
                  <a:pt x="430423" y="303331"/>
                </a:cubicBezTo>
                <a:close/>
                <a:moveTo>
                  <a:pt x="430423" y="252766"/>
                </a:moveTo>
                <a:cubicBezTo>
                  <a:pt x="528244" y="252766"/>
                  <a:pt x="607639" y="332035"/>
                  <a:pt x="607639" y="429789"/>
                </a:cubicBezTo>
                <a:cubicBezTo>
                  <a:pt x="607639" y="527453"/>
                  <a:pt x="528244" y="606722"/>
                  <a:pt x="430423" y="606722"/>
                </a:cubicBezTo>
                <a:cubicBezTo>
                  <a:pt x="332514" y="606722"/>
                  <a:pt x="253118" y="527453"/>
                  <a:pt x="253118" y="429789"/>
                </a:cubicBezTo>
                <a:cubicBezTo>
                  <a:pt x="253118" y="332035"/>
                  <a:pt x="332514" y="252766"/>
                  <a:pt x="430423" y="252766"/>
                </a:cubicBezTo>
                <a:close/>
                <a:moveTo>
                  <a:pt x="253131" y="50567"/>
                </a:moveTo>
                <a:lnTo>
                  <a:pt x="253131" y="129751"/>
                </a:lnTo>
                <a:lnTo>
                  <a:pt x="289801" y="105401"/>
                </a:lnTo>
                <a:cubicBezTo>
                  <a:pt x="298257" y="99713"/>
                  <a:pt x="309382" y="99713"/>
                  <a:pt x="317838" y="105401"/>
                </a:cubicBezTo>
                <a:lnTo>
                  <a:pt x="354419" y="129751"/>
                </a:lnTo>
                <a:lnTo>
                  <a:pt x="354419" y="50567"/>
                </a:lnTo>
                <a:close/>
                <a:moveTo>
                  <a:pt x="87492" y="0"/>
                </a:moveTo>
                <a:lnTo>
                  <a:pt x="227853" y="0"/>
                </a:lnTo>
                <a:lnTo>
                  <a:pt x="379786" y="0"/>
                </a:lnTo>
                <a:lnTo>
                  <a:pt x="520058" y="0"/>
                </a:lnTo>
                <a:cubicBezTo>
                  <a:pt x="568388" y="0"/>
                  <a:pt x="607639" y="39103"/>
                  <a:pt x="607639" y="87360"/>
                </a:cubicBezTo>
                <a:lnTo>
                  <a:pt x="607639" y="176942"/>
                </a:lnTo>
                <a:cubicBezTo>
                  <a:pt x="607639" y="190895"/>
                  <a:pt x="596246" y="202270"/>
                  <a:pt x="582273" y="202270"/>
                </a:cubicBezTo>
                <a:cubicBezTo>
                  <a:pt x="568299" y="202270"/>
                  <a:pt x="556995" y="190895"/>
                  <a:pt x="556995" y="176942"/>
                </a:cubicBezTo>
                <a:lnTo>
                  <a:pt x="556995" y="87360"/>
                </a:lnTo>
                <a:cubicBezTo>
                  <a:pt x="556995" y="67008"/>
                  <a:pt x="540440" y="50567"/>
                  <a:pt x="520058" y="50567"/>
                </a:cubicBezTo>
                <a:lnTo>
                  <a:pt x="405063" y="50567"/>
                </a:lnTo>
                <a:lnTo>
                  <a:pt x="405063" y="176942"/>
                </a:lnTo>
                <a:cubicBezTo>
                  <a:pt x="405063" y="197116"/>
                  <a:pt x="382545" y="209202"/>
                  <a:pt x="365723" y="198004"/>
                </a:cubicBezTo>
                <a:lnTo>
                  <a:pt x="303775" y="156768"/>
                </a:lnTo>
                <a:lnTo>
                  <a:pt x="241916" y="198004"/>
                </a:lnTo>
                <a:cubicBezTo>
                  <a:pt x="225094" y="209202"/>
                  <a:pt x="202576" y="197116"/>
                  <a:pt x="202576" y="176942"/>
                </a:cubicBezTo>
                <a:lnTo>
                  <a:pt x="202576" y="50567"/>
                </a:lnTo>
                <a:lnTo>
                  <a:pt x="87492" y="50567"/>
                </a:lnTo>
                <a:cubicBezTo>
                  <a:pt x="67110" y="50567"/>
                  <a:pt x="50644" y="67008"/>
                  <a:pt x="50644" y="87360"/>
                </a:cubicBezTo>
                <a:lnTo>
                  <a:pt x="50644" y="519273"/>
                </a:lnTo>
                <a:cubicBezTo>
                  <a:pt x="50644" y="539625"/>
                  <a:pt x="67110" y="556155"/>
                  <a:pt x="87492" y="556155"/>
                </a:cubicBezTo>
                <a:lnTo>
                  <a:pt x="227853" y="556155"/>
                </a:lnTo>
                <a:cubicBezTo>
                  <a:pt x="241827" y="556155"/>
                  <a:pt x="253131" y="567441"/>
                  <a:pt x="253131" y="581394"/>
                </a:cubicBezTo>
                <a:cubicBezTo>
                  <a:pt x="253131" y="595347"/>
                  <a:pt x="241827" y="606722"/>
                  <a:pt x="227853" y="606722"/>
                </a:cubicBezTo>
                <a:lnTo>
                  <a:pt x="87492" y="606722"/>
                </a:lnTo>
                <a:cubicBezTo>
                  <a:pt x="39162" y="606722"/>
                  <a:pt x="0" y="567530"/>
                  <a:pt x="0" y="519273"/>
                </a:cubicBezTo>
                <a:lnTo>
                  <a:pt x="0" y="87360"/>
                </a:lnTo>
                <a:cubicBezTo>
                  <a:pt x="0" y="39103"/>
                  <a:pt x="39162" y="0"/>
                  <a:pt x="87492" y="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2"/>
          <p:cNvSpPr/>
          <p:nvPr/>
        </p:nvSpPr>
        <p:spPr>
          <a:xfrm>
            <a:off x="2646483" y="4389437"/>
            <a:ext cx="232534" cy="245890"/>
          </a:xfrm>
          <a:custGeom>
            <a:avLst/>
            <a:gdLst>
              <a:gd name="connsiteX0" fmla="*/ 199230 w 573767"/>
              <a:gd name="connsiteY0" fmla="*/ 487749 h 606722"/>
              <a:gd name="connsiteX1" fmla="*/ 374485 w 573767"/>
              <a:gd name="connsiteY1" fmla="*/ 487749 h 606722"/>
              <a:gd name="connsiteX2" fmla="*/ 396648 w 573767"/>
              <a:gd name="connsiteY2" fmla="*/ 509962 h 606722"/>
              <a:gd name="connsiteX3" fmla="*/ 396648 w 573767"/>
              <a:gd name="connsiteY3" fmla="*/ 584509 h 606722"/>
              <a:gd name="connsiteX4" fmla="*/ 374485 w 573767"/>
              <a:gd name="connsiteY4" fmla="*/ 606722 h 606722"/>
              <a:gd name="connsiteX5" fmla="*/ 199230 w 573767"/>
              <a:gd name="connsiteY5" fmla="*/ 606722 h 606722"/>
              <a:gd name="connsiteX6" fmla="*/ 176978 w 573767"/>
              <a:gd name="connsiteY6" fmla="*/ 584509 h 606722"/>
              <a:gd name="connsiteX7" fmla="*/ 176978 w 573767"/>
              <a:gd name="connsiteY7" fmla="*/ 509962 h 606722"/>
              <a:gd name="connsiteX8" fmla="*/ 199230 w 573767"/>
              <a:gd name="connsiteY8" fmla="*/ 487749 h 606722"/>
              <a:gd name="connsiteX9" fmla="*/ 327878 w 573767"/>
              <a:gd name="connsiteY9" fmla="*/ 141020 h 606722"/>
              <a:gd name="connsiteX10" fmla="*/ 307308 w 573767"/>
              <a:gd name="connsiteY10" fmla="*/ 152418 h 606722"/>
              <a:gd name="connsiteX11" fmla="*/ 269306 w 573767"/>
              <a:gd name="connsiteY11" fmla="*/ 221207 h 606722"/>
              <a:gd name="connsiteX12" fmla="*/ 234864 w 573767"/>
              <a:gd name="connsiteY12" fmla="*/ 186724 h 606722"/>
              <a:gd name="connsiteX13" fmla="*/ 200511 w 573767"/>
              <a:gd name="connsiteY13" fmla="*/ 190279 h 606722"/>
              <a:gd name="connsiteX14" fmla="*/ 145778 w 573767"/>
              <a:gd name="connsiteY14" fmla="*/ 273909 h 606722"/>
              <a:gd name="connsiteX15" fmla="*/ 152275 w 573767"/>
              <a:gd name="connsiteY15" fmla="*/ 304659 h 606722"/>
              <a:gd name="connsiteX16" fmla="*/ 183068 w 573767"/>
              <a:gd name="connsiteY16" fmla="*/ 298171 h 606722"/>
              <a:gd name="connsiteX17" fmla="*/ 222761 w 573767"/>
              <a:gd name="connsiteY17" fmla="*/ 237471 h 606722"/>
              <a:gd name="connsiteX18" fmla="*/ 258805 w 573767"/>
              <a:gd name="connsiteY18" fmla="*/ 273464 h 606722"/>
              <a:gd name="connsiteX19" fmla="*/ 294048 w 573767"/>
              <a:gd name="connsiteY19" fmla="*/ 268487 h 606722"/>
              <a:gd name="connsiteX20" fmla="*/ 324040 w 573767"/>
              <a:gd name="connsiteY20" fmla="*/ 214008 h 606722"/>
              <a:gd name="connsiteX21" fmla="*/ 358482 w 573767"/>
              <a:gd name="connsiteY21" fmla="*/ 295416 h 606722"/>
              <a:gd name="connsiteX22" fmla="*/ 398709 w 573767"/>
              <a:gd name="connsiteY22" fmla="*/ 296927 h 606722"/>
              <a:gd name="connsiteX23" fmla="*/ 429057 w 573767"/>
              <a:gd name="connsiteY23" fmla="*/ 237559 h 606722"/>
              <a:gd name="connsiteX24" fmla="*/ 419445 w 573767"/>
              <a:gd name="connsiteY24" fmla="*/ 207698 h 606722"/>
              <a:gd name="connsiteX25" fmla="*/ 389542 w 573767"/>
              <a:gd name="connsiteY25" fmla="*/ 217385 h 606722"/>
              <a:gd name="connsiteX26" fmla="*/ 380820 w 573767"/>
              <a:gd name="connsiteY26" fmla="*/ 234271 h 606722"/>
              <a:gd name="connsiteX27" fmla="*/ 347179 w 573767"/>
              <a:gd name="connsiteY27" fmla="*/ 154551 h 606722"/>
              <a:gd name="connsiteX28" fmla="*/ 327878 w 573767"/>
              <a:gd name="connsiteY28" fmla="*/ 141020 h 606722"/>
              <a:gd name="connsiteX29" fmla="*/ 22249 w 573767"/>
              <a:gd name="connsiteY29" fmla="*/ 0 h 606722"/>
              <a:gd name="connsiteX30" fmla="*/ 551518 w 573767"/>
              <a:gd name="connsiteY30" fmla="*/ 0 h 606722"/>
              <a:gd name="connsiteX31" fmla="*/ 573767 w 573767"/>
              <a:gd name="connsiteY31" fmla="*/ 22219 h 606722"/>
              <a:gd name="connsiteX32" fmla="*/ 573767 w 573767"/>
              <a:gd name="connsiteY32" fmla="*/ 87008 h 606722"/>
              <a:gd name="connsiteX33" fmla="*/ 551518 w 573767"/>
              <a:gd name="connsiteY33" fmla="*/ 109226 h 606722"/>
              <a:gd name="connsiteX34" fmla="*/ 536744 w 573767"/>
              <a:gd name="connsiteY34" fmla="*/ 109226 h 606722"/>
              <a:gd name="connsiteX35" fmla="*/ 536744 w 573767"/>
              <a:gd name="connsiteY35" fmla="*/ 340742 h 606722"/>
              <a:gd name="connsiteX36" fmla="*/ 551518 w 573767"/>
              <a:gd name="connsiteY36" fmla="*/ 340742 h 606722"/>
              <a:gd name="connsiteX37" fmla="*/ 573767 w 573767"/>
              <a:gd name="connsiteY37" fmla="*/ 362960 h 606722"/>
              <a:gd name="connsiteX38" fmla="*/ 573767 w 573767"/>
              <a:gd name="connsiteY38" fmla="*/ 427749 h 606722"/>
              <a:gd name="connsiteX39" fmla="*/ 551518 w 573767"/>
              <a:gd name="connsiteY39" fmla="*/ 449967 h 606722"/>
              <a:gd name="connsiteX40" fmla="*/ 309088 w 573767"/>
              <a:gd name="connsiteY40" fmla="*/ 449967 h 606722"/>
              <a:gd name="connsiteX41" fmla="*/ 309088 w 573767"/>
              <a:gd name="connsiteY41" fmla="*/ 465520 h 606722"/>
              <a:gd name="connsiteX42" fmla="*/ 264679 w 573767"/>
              <a:gd name="connsiteY42" fmla="*/ 465520 h 606722"/>
              <a:gd name="connsiteX43" fmla="*/ 264679 w 573767"/>
              <a:gd name="connsiteY43" fmla="*/ 449967 h 606722"/>
              <a:gd name="connsiteX44" fmla="*/ 22249 w 573767"/>
              <a:gd name="connsiteY44" fmla="*/ 449967 h 606722"/>
              <a:gd name="connsiteX45" fmla="*/ 0 w 573767"/>
              <a:gd name="connsiteY45" fmla="*/ 427749 h 606722"/>
              <a:gd name="connsiteX46" fmla="*/ 0 w 573767"/>
              <a:gd name="connsiteY46" fmla="*/ 362960 h 606722"/>
              <a:gd name="connsiteX47" fmla="*/ 22249 w 573767"/>
              <a:gd name="connsiteY47" fmla="*/ 340742 h 606722"/>
              <a:gd name="connsiteX48" fmla="*/ 37023 w 573767"/>
              <a:gd name="connsiteY48" fmla="*/ 340742 h 606722"/>
              <a:gd name="connsiteX49" fmla="*/ 37023 w 573767"/>
              <a:gd name="connsiteY49" fmla="*/ 109226 h 606722"/>
              <a:gd name="connsiteX50" fmla="*/ 22249 w 573767"/>
              <a:gd name="connsiteY50" fmla="*/ 109226 h 606722"/>
              <a:gd name="connsiteX51" fmla="*/ 0 w 573767"/>
              <a:gd name="connsiteY51" fmla="*/ 87008 h 606722"/>
              <a:gd name="connsiteX52" fmla="*/ 0 w 573767"/>
              <a:gd name="connsiteY52" fmla="*/ 22219 h 606722"/>
              <a:gd name="connsiteX53" fmla="*/ 22249 w 573767"/>
              <a:gd name="connsiteY5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73767" h="606722">
                <a:moveTo>
                  <a:pt x="199230" y="487749"/>
                </a:moveTo>
                <a:lnTo>
                  <a:pt x="374485" y="487749"/>
                </a:lnTo>
                <a:cubicBezTo>
                  <a:pt x="386768" y="487749"/>
                  <a:pt x="396648" y="497701"/>
                  <a:pt x="396648" y="509962"/>
                </a:cubicBezTo>
                <a:lnTo>
                  <a:pt x="396648" y="584509"/>
                </a:lnTo>
                <a:cubicBezTo>
                  <a:pt x="396648" y="596771"/>
                  <a:pt x="386768" y="606722"/>
                  <a:pt x="374485" y="606722"/>
                </a:cubicBezTo>
                <a:lnTo>
                  <a:pt x="199230" y="606722"/>
                </a:lnTo>
                <a:cubicBezTo>
                  <a:pt x="186947" y="606722"/>
                  <a:pt x="176978" y="596771"/>
                  <a:pt x="176978" y="584509"/>
                </a:cubicBezTo>
                <a:lnTo>
                  <a:pt x="176978" y="509962"/>
                </a:lnTo>
                <a:cubicBezTo>
                  <a:pt x="176978" y="497701"/>
                  <a:pt x="186947" y="487749"/>
                  <a:pt x="199230" y="487749"/>
                </a:cubicBezTo>
                <a:close/>
                <a:moveTo>
                  <a:pt x="327878" y="141020"/>
                </a:moveTo>
                <a:cubicBezTo>
                  <a:pt x="319924" y="140598"/>
                  <a:pt x="311758" y="144331"/>
                  <a:pt x="307308" y="152418"/>
                </a:cubicBezTo>
                <a:lnTo>
                  <a:pt x="269306" y="221207"/>
                </a:lnTo>
                <a:lnTo>
                  <a:pt x="234864" y="186724"/>
                </a:lnTo>
                <a:cubicBezTo>
                  <a:pt x="224808" y="176770"/>
                  <a:pt x="208165" y="178547"/>
                  <a:pt x="200511" y="190279"/>
                </a:cubicBezTo>
                <a:lnTo>
                  <a:pt x="145778" y="273909"/>
                </a:lnTo>
                <a:cubicBezTo>
                  <a:pt x="139103" y="284218"/>
                  <a:pt x="142040" y="297993"/>
                  <a:pt x="152275" y="304659"/>
                </a:cubicBezTo>
                <a:cubicBezTo>
                  <a:pt x="162598" y="311325"/>
                  <a:pt x="176304" y="308481"/>
                  <a:pt x="183068" y="298171"/>
                </a:cubicBezTo>
                <a:lnTo>
                  <a:pt x="222761" y="237471"/>
                </a:lnTo>
                <a:lnTo>
                  <a:pt x="258805" y="273464"/>
                </a:lnTo>
                <a:cubicBezTo>
                  <a:pt x="269306" y="283951"/>
                  <a:pt x="286839" y="281374"/>
                  <a:pt x="294048" y="268487"/>
                </a:cubicBezTo>
                <a:lnTo>
                  <a:pt x="324040" y="214008"/>
                </a:lnTo>
                <a:lnTo>
                  <a:pt x="358482" y="295416"/>
                </a:lnTo>
                <a:cubicBezTo>
                  <a:pt x="365780" y="312835"/>
                  <a:pt x="390165" y="313724"/>
                  <a:pt x="398709" y="296927"/>
                </a:cubicBezTo>
                <a:lnTo>
                  <a:pt x="429057" y="237559"/>
                </a:lnTo>
                <a:cubicBezTo>
                  <a:pt x="434664" y="226628"/>
                  <a:pt x="430303" y="213297"/>
                  <a:pt x="419445" y="207698"/>
                </a:cubicBezTo>
                <a:cubicBezTo>
                  <a:pt x="408499" y="202099"/>
                  <a:pt x="395060" y="206454"/>
                  <a:pt x="389542" y="217385"/>
                </a:cubicBezTo>
                <a:lnTo>
                  <a:pt x="380820" y="234271"/>
                </a:lnTo>
                <a:lnTo>
                  <a:pt x="347179" y="154551"/>
                </a:lnTo>
                <a:cubicBezTo>
                  <a:pt x="343575" y="146020"/>
                  <a:pt x="335832" y="141443"/>
                  <a:pt x="327878" y="141020"/>
                </a:cubicBezTo>
                <a:close/>
                <a:moveTo>
                  <a:pt x="22249" y="0"/>
                </a:moveTo>
                <a:lnTo>
                  <a:pt x="551518" y="0"/>
                </a:lnTo>
                <a:cubicBezTo>
                  <a:pt x="563799" y="0"/>
                  <a:pt x="573767" y="9954"/>
                  <a:pt x="573767" y="22219"/>
                </a:cubicBezTo>
                <a:lnTo>
                  <a:pt x="573767" y="87008"/>
                </a:lnTo>
                <a:cubicBezTo>
                  <a:pt x="573767" y="99272"/>
                  <a:pt x="563799" y="109226"/>
                  <a:pt x="551518" y="109226"/>
                </a:cubicBezTo>
                <a:lnTo>
                  <a:pt x="536744" y="109226"/>
                </a:lnTo>
                <a:lnTo>
                  <a:pt x="536744" y="340742"/>
                </a:lnTo>
                <a:lnTo>
                  <a:pt x="551518" y="340742"/>
                </a:lnTo>
                <a:cubicBezTo>
                  <a:pt x="563799" y="340742"/>
                  <a:pt x="573767" y="350696"/>
                  <a:pt x="573767" y="362960"/>
                </a:cubicBezTo>
                <a:lnTo>
                  <a:pt x="573767" y="427749"/>
                </a:lnTo>
                <a:cubicBezTo>
                  <a:pt x="573767" y="440014"/>
                  <a:pt x="563799" y="449967"/>
                  <a:pt x="551518" y="449967"/>
                </a:cubicBezTo>
                <a:lnTo>
                  <a:pt x="309088" y="449967"/>
                </a:lnTo>
                <a:lnTo>
                  <a:pt x="309088" y="465520"/>
                </a:lnTo>
                <a:lnTo>
                  <a:pt x="264679" y="465520"/>
                </a:lnTo>
                <a:lnTo>
                  <a:pt x="264679" y="449967"/>
                </a:lnTo>
                <a:lnTo>
                  <a:pt x="22249" y="449967"/>
                </a:lnTo>
                <a:cubicBezTo>
                  <a:pt x="9968" y="449967"/>
                  <a:pt x="0" y="440014"/>
                  <a:pt x="0" y="427749"/>
                </a:cubicBezTo>
                <a:lnTo>
                  <a:pt x="0" y="362960"/>
                </a:lnTo>
                <a:cubicBezTo>
                  <a:pt x="0" y="350696"/>
                  <a:pt x="9968" y="340742"/>
                  <a:pt x="22249" y="340742"/>
                </a:cubicBezTo>
                <a:lnTo>
                  <a:pt x="37023" y="340742"/>
                </a:lnTo>
                <a:lnTo>
                  <a:pt x="37023" y="109226"/>
                </a:lnTo>
                <a:lnTo>
                  <a:pt x="22249" y="109226"/>
                </a:lnTo>
                <a:cubicBezTo>
                  <a:pt x="9968" y="109226"/>
                  <a:pt x="0" y="99272"/>
                  <a:pt x="0" y="87008"/>
                </a:cubicBezTo>
                <a:lnTo>
                  <a:pt x="0" y="22219"/>
                </a:lnTo>
                <a:cubicBezTo>
                  <a:pt x="0" y="9954"/>
                  <a:pt x="9968" y="0"/>
                  <a:pt x="22249" y="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7" grpId="0"/>
      <p:bldP spid="2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0" y="0"/>
            <a:ext cx="8311281" cy="1268413"/>
            <a:chOff x="0" y="0"/>
            <a:chExt cx="8311281" cy="126841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1" cstate="hqprint"/>
            <a:srcRect r="5290"/>
            <a:stretch>
              <a:fillRect/>
            </a:stretch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grpSp>
          <p:nvGrpSpPr>
            <p:cNvPr id="37" name="组合 36"/>
            <p:cNvGrpSpPr/>
            <p:nvPr/>
          </p:nvGrpSpPr>
          <p:grpSpPr>
            <a:xfrm>
              <a:off x="3880719" y="407712"/>
              <a:ext cx="4430562" cy="800528"/>
              <a:chOff x="3880719" y="471212"/>
              <a:chExt cx="4430562" cy="800528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3880719" y="471212"/>
                <a:ext cx="44305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3200" b="1" dirty="0" smtClean="0">
                    <a:solidFill>
                      <a:schemeClr val="accent1"/>
                    </a:solidFill>
                  </a:rPr>
                  <a:t>团队</a:t>
                </a:r>
                <a:r>
                  <a:rPr lang="zh-CN" altLang="en-US" sz="3200" b="1" dirty="0">
                    <a:solidFill>
                      <a:schemeClr val="accent1"/>
                    </a:solidFill>
                  </a:rPr>
                  <a:t>介绍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880719" y="1017696"/>
                <a:ext cx="4430562" cy="254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Unity and integrity, innovation and win-win</a:t>
                </a:r>
                <a:endParaRPr lang="en-US" altLang="zh-CN" sz="1000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cxnSp>
          <p:nvCxnSpPr>
            <p:cNvPr id="38" name="直接连接符 37"/>
            <p:cNvCxnSpPr/>
            <p:nvPr/>
          </p:nvCxnSpPr>
          <p:spPr>
            <a:xfrm>
              <a:off x="5753100" y="1268413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圆角矩形 19"/>
          <p:cNvSpPr/>
          <p:nvPr/>
        </p:nvSpPr>
        <p:spPr>
          <a:xfrm>
            <a:off x="1199407" y="4406553"/>
            <a:ext cx="1459131" cy="343483"/>
          </a:xfrm>
          <a:prstGeom prst="roundRect">
            <a:avLst>
              <a:gd name="adj" fmla="val 7843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482600" dist="1397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9244" y="5015416"/>
            <a:ext cx="192021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前后端项目的搭建，代码的整合，人脸登陆，支付的功能等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139354" y="4451738"/>
            <a:ext cx="1050451" cy="412277"/>
            <a:chOff x="1674115" y="2728049"/>
            <a:chExt cx="985093" cy="386626"/>
          </a:xfrm>
          <a:noFill/>
        </p:grpSpPr>
        <p:sp>
          <p:nvSpPr>
            <p:cNvPr id="24" name="TextBox 2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/>
                <a:t>组员</a:t>
              </a:r>
              <a:endParaRPr lang="zh-CN" altLang="en-US" sz="1600" dirty="0"/>
            </a:p>
          </p:txBody>
        </p:sp>
        <p:sp>
          <p:nvSpPr>
            <p:cNvPr id="25" name="等腰三角形 2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878624" y="5015416"/>
            <a:ext cx="1920213" cy="820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年度消费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用户注册短信验证的模块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个页面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商品管理等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08172" y="4447375"/>
            <a:ext cx="1050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组员</a:t>
            </a:r>
            <a:endParaRPr lang="zh-CN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535057" y="5015416"/>
            <a:ext cx="1920213" cy="820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用户的反馈，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收货地址的百度地图的整合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后台用户的管理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分页的第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个页面等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03223" y="4451735"/>
            <a:ext cx="1050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/>
              <a:t>组员</a:t>
            </a:r>
            <a:endParaRPr lang="zh-CN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9336122" y="5015416"/>
            <a:ext cx="1920213" cy="820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购物车模块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用户信息的修改，增加模块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分页的第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订单的管理等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1290642" y="3781569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张帅帅</a:t>
            </a:r>
            <a:endParaRPr lang="en-US" altLang="zh-CN" sz="2100" b="1" cap="all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980631" y="3781569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王磊</a:t>
            </a:r>
            <a:endParaRPr lang="en-US" altLang="zh-CN" sz="2100" b="1" cap="all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6670621" y="3781569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柳鸿儒</a:t>
            </a:r>
            <a:endParaRPr lang="en-US" altLang="zh-CN" sz="2100" b="1" cap="all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44500" y="3781569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庞冉</a:t>
            </a:r>
            <a:endParaRPr lang="en-US" altLang="zh-CN" sz="2100" b="1" cap="all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90731" y="4375225"/>
            <a:ext cx="1485332" cy="632180"/>
            <a:chOff x="3880719" y="4384235"/>
            <a:chExt cx="1485332" cy="632180"/>
          </a:xfrm>
        </p:grpSpPr>
        <p:sp>
          <p:nvSpPr>
            <p:cNvPr id="43" name="圆角矩形 42"/>
            <p:cNvSpPr/>
            <p:nvPr/>
          </p:nvSpPr>
          <p:spPr>
            <a:xfrm>
              <a:off x="3880719" y="4384235"/>
              <a:ext cx="1485332" cy="309361"/>
            </a:xfrm>
            <a:prstGeom prst="roundRect">
              <a:avLst>
                <a:gd name="adj" fmla="val 7843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826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098159" y="4436731"/>
              <a:ext cx="1050451" cy="579684"/>
              <a:chOff x="1492565" y="2590489"/>
              <a:chExt cx="985093" cy="524186"/>
            </a:xfrm>
            <a:noFill/>
          </p:grpSpPr>
          <p:sp>
            <p:nvSpPr>
              <p:cNvPr id="45" name="TextBox 44"/>
              <p:cNvSpPr txBox="1"/>
              <p:nvPr/>
            </p:nvSpPr>
            <p:spPr>
              <a:xfrm>
                <a:off x="1492565" y="2590489"/>
                <a:ext cx="985093" cy="230902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600" dirty="0"/>
                  <a:t>组员</a:t>
                </a:r>
                <a:endParaRPr lang="zh-CN" altLang="en-US" sz="1600" dirty="0"/>
              </a:p>
            </p:txBody>
          </p:sp>
          <p:sp>
            <p:nvSpPr>
              <p:cNvPr id="49" name="等腰三角形 48"/>
              <p:cNvSpPr/>
              <p:nvPr/>
            </p:nvSpPr>
            <p:spPr>
              <a:xfrm flipV="1">
                <a:off x="2057344" y="2975421"/>
                <a:ext cx="218634" cy="1392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3927676" y="4399432"/>
            <a:ext cx="1485332" cy="632180"/>
            <a:chOff x="3880719" y="4384235"/>
            <a:chExt cx="1485332" cy="632180"/>
          </a:xfrm>
        </p:grpSpPr>
        <p:sp>
          <p:nvSpPr>
            <p:cNvPr id="51" name="圆角矩形 50"/>
            <p:cNvSpPr/>
            <p:nvPr/>
          </p:nvSpPr>
          <p:spPr>
            <a:xfrm>
              <a:off x="3880719" y="4384235"/>
              <a:ext cx="1485332" cy="309361"/>
            </a:xfrm>
            <a:prstGeom prst="roundRect">
              <a:avLst>
                <a:gd name="adj" fmla="val 7843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826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098159" y="4436731"/>
              <a:ext cx="1050451" cy="579684"/>
              <a:chOff x="1492565" y="2590489"/>
              <a:chExt cx="985093" cy="524186"/>
            </a:xfrm>
            <a:noFill/>
          </p:grpSpPr>
          <p:sp>
            <p:nvSpPr>
              <p:cNvPr id="53" name="TextBox 52"/>
              <p:cNvSpPr txBox="1"/>
              <p:nvPr/>
            </p:nvSpPr>
            <p:spPr>
              <a:xfrm>
                <a:off x="1492565" y="2590489"/>
                <a:ext cx="985093" cy="230902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600" dirty="0"/>
                  <a:t>组员</a:t>
                </a:r>
                <a:endParaRPr lang="zh-CN" altLang="en-US" sz="1600" dirty="0"/>
              </a:p>
            </p:txBody>
          </p:sp>
          <p:sp>
            <p:nvSpPr>
              <p:cNvPr id="54" name="等腰三角形 53"/>
              <p:cNvSpPr/>
              <p:nvPr/>
            </p:nvSpPr>
            <p:spPr>
              <a:xfrm flipV="1">
                <a:off x="2057344" y="2975421"/>
                <a:ext cx="218634" cy="1392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9401215" y="4367759"/>
            <a:ext cx="1485332" cy="632180"/>
            <a:chOff x="3880719" y="4384235"/>
            <a:chExt cx="1485332" cy="632180"/>
          </a:xfrm>
        </p:grpSpPr>
        <p:sp>
          <p:nvSpPr>
            <p:cNvPr id="56" name="圆角矩形 55"/>
            <p:cNvSpPr/>
            <p:nvPr/>
          </p:nvSpPr>
          <p:spPr>
            <a:xfrm>
              <a:off x="3880719" y="4384235"/>
              <a:ext cx="1485332" cy="309361"/>
            </a:xfrm>
            <a:prstGeom prst="roundRect">
              <a:avLst>
                <a:gd name="adj" fmla="val 7843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82600" dist="139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098159" y="4436731"/>
              <a:ext cx="1050451" cy="579684"/>
              <a:chOff x="1492565" y="2590489"/>
              <a:chExt cx="985093" cy="524186"/>
            </a:xfrm>
            <a:noFill/>
          </p:grpSpPr>
          <p:sp>
            <p:nvSpPr>
              <p:cNvPr id="58" name="TextBox 57"/>
              <p:cNvSpPr txBox="1"/>
              <p:nvPr/>
            </p:nvSpPr>
            <p:spPr>
              <a:xfrm>
                <a:off x="1492565" y="2590489"/>
                <a:ext cx="985093" cy="230902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600" dirty="0"/>
                  <a:t>组员</a:t>
                </a:r>
                <a:endParaRPr lang="zh-CN" altLang="en-US" sz="1600" dirty="0"/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flipV="1">
                <a:off x="2057344" y="2975421"/>
                <a:ext cx="218634" cy="1392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1449364" y="4459108"/>
            <a:ext cx="10504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组长</a:t>
            </a:r>
            <a:endParaRPr lang="zh-CN" altLang="en-US" sz="1600" dirty="0"/>
          </a:p>
        </p:txBody>
      </p:sp>
      <p:sp>
        <p:nvSpPr>
          <p:cNvPr id="61" name="矩形 60"/>
          <p:cNvSpPr/>
          <p:nvPr/>
        </p:nvSpPr>
        <p:spPr>
          <a:xfrm>
            <a:off x="0" y="6587067"/>
            <a:ext cx="12192000" cy="2878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2" descr="C:\Users\Administrator\Desktop\z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1" y="1296112"/>
            <a:ext cx="2146020" cy="244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w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57" y="1268413"/>
            <a:ext cx="2165843" cy="246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lh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85" y="1286068"/>
            <a:ext cx="2134821" cy="24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p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03" y="1145849"/>
            <a:ext cx="2278032" cy="25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7" grpId="0"/>
      <p:bldP spid="28" grpId="0"/>
      <p:bldP spid="30" grpId="0"/>
      <p:bldP spid="31" grpId="0"/>
      <p:bldP spid="33" grpId="0"/>
      <p:bldP spid="34" grpId="0" build="p"/>
      <p:bldP spid="40" grpId="0" build="p"/>
      <p:bldP spid="41" grpId="0" build="p"/>
      <p:bldP spid="42" grpId="0" build="p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8430"/>
            <a:ext cx="8311281" cy="840426"/>
            <a:chOff x="0" y="0"/>
            <a:chExt cx="8311281" cy="840426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" cstate="hqprint"/>
            <a:srcRect r="5290"/>
            <a:stretch>
              <a:fillRect/>
            </a:stretch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3880719" y="256861"/>
              <a:ext cx="44305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1"/>
                  </a:solidFill>
                </a:rPr>
                <a:t>项目架构</a:t>
              </a:r>
              <a:endParaRPr lang="zh-CN" altLang="en-US" sz="32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026" name="Picture 2" descr="C:\Users\Administrator\Desktop\Cisco Network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706" y="1072121"/>
            <a:ext cx="8638612" cy="47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0" y="6599767"/>
            <a:ext cx="12192000" cy="2878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0"/>
            <a:ext cx="8311281" cy="992487"/>
            <a:chOff x="0" y="0"/>
            <a:chExt cx="8311281" cy="992487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 cstate="hqprint"/>
            <a:srcRect r="5290"/>
            <a:stretch>
              <a:fillRect/>
            </a:stretch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880719" y="407712"/>
              <a:ext cx="4430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accent1"/>
                  </a:solidFill>
                </a:rPr>
                <a:t>技术难点</a:t>
              </a:r>
              <a:endParaRPr lang="zh-CN" alt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3205" y="2980374"/>
            <a:ext cx="1671353" cy="1759226"/>
            <a:chOff x="1278794" y="3334906"/>
            <a:chExt cx="914014" cy="914014"/>
          </a:xfrm>
        </p:grpSpPr>
        <p:grpSp>
          <p:nvGrpSpPr>
            <p:cNvPr id="13" name="组合 1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同心圆 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443719" y="3591858"/>
              <a:ext cx="59026" cy="12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29644" y="358224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人脸</a:t>
            </a:r>
            <a:r>
              <a:rPr lang="zh-CN" altLang="en-US" sz="2400" spc="3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登陆</a:t>
            </a:r>
            <a:endParaRPr lang="zh-CN" altLang="en-US" sz="2400" spc="3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195" y="1416287"/>
            <a:ext cx="3070483" cy="4331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右箭头 18"/>
          <p:cNvSpPr/>
          <p:nvPr/>
        </p:nvSpPr>
        <p:spPr>
          <a:xfrm>
            <a:off x="5753100" y="3727531"/>
            <a:ext cx="1502685" cy="49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71" y="1591622"/>
            <a:ext cx="2895824" cy="408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305042" y="3550605"/>
            <a:ext cx="741699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未注册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6599767"/>
            <a:ext cx="12192000" cy="2878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747691" y="2806749"/>
            <a:ext cx="1032328" cy="1030987"/>
            <a:chOff x="2097688" y="3956966"/>
            <a:chExt cx="2446337" cy="2443163"/>
          </a:xfrm>
        </p:grpSpPr>
        <p:sp>
          <p:nvSpPr>
            <p:cNvPr id="5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rgbClr val="C00000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47691" y="4051352"/>
            <a:ext cx="1032328" cy="1030987"/>
            <a:chOff x="2097688" y="3956966"/>
            <a:chExt cx="2446337" cy="2443163"/>
          </a:xfrm>
        </p:grpSpPr>
        <p:sp>
          <p:nvSpPr>
            <p:cNvPr id="8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54579" y="5321272"/>
            <a:ext cx="1032328" cy="1030987"/>
            <a:chOff x="2097688" y="3956966"/>
            <a:chExt cx="2446337" cy="2443163"/>
          </a:xfrm>
          <a:solidFill>
            <a:srgbClr val="E9786A"/>
          </a:solidFill>
        </p:grpSpPr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47691" y="1595963"/>
            <a:ext cx="1032328" cy="1030987"/>
            <a:chOff x="2097688" y="3956966"/>
            <a:chExt cx="2446337" cy="2443163"/>
          </a:xfrm>
        </p:grpSpPr>
        <p:sp>
          <p:nvSpPr>
            <p:cNvPr id="14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rgbClr val="C00000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93" y="2831811"/>
            <a:ext cx="7107288" cy="40535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06442" y="1568128"/>
            <a:ext cx="2874225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高瞻远瞩</a:t>
            </a:r>
            <a:endParaRPr lang="zh-CN" altLang="en-US" sz="4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45541" y="2261282"/>
            <a:ext cx="2714544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制胜未来</a:t>
            </a:r>
            <a:endParaRPr lang="zh-CN" altLang="en-US" sz="4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41339" y="1804087"/>
            <a:ext cx="3143227" cy="307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400"/>
              </a:lnSpc>
            </a:pPr>
            <a:r>
              <a:rPr lang="zh-CN" altLang="en-US" sz="1900" dirty="0">
                <a:solidFill>
                  <a:schemeClr val="tx1"/>
                </a:solidFill>
              </a:rPr>
              <a:t>换整体框架（</a:t>
            </a:r>
            <a:r>
              <a:rPr lang="en-US" altLang="zh-CN" sz="1900" dirty="0" err="1">
                <a:solidFill>
                  <a:schemeClr val="tx1"/>
                </a:solidFill>
              </a:rPr>
              <a:t>ssm</a:t>
            </a:r>
            <a:r>
              <a:rPr lang="zh-CN" altLang="en-US" sz="1900" dirty="0">
                <a:solidFill>
                  <a:schemeClr val="tx1"/>
                </a:solidFill>
              </a:rPr>
              <a:t>）</a:t>
            </a:r>
            <a:endParaRPr lang="en-US" altLang="zh-CN" sz="19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41339" y="3177181"/>
            <a:ext cx="314322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900" dirty="0">
                <a:solidFill>
                  <a:schemeClr val="tx1"/>
                </a:solidFill>
              </a:rPr>
              <a:t>服务器</a:t>
            </a:r>
            <a:r>
              <a:rPr lang="en-US" altLang="zh-CN" sz="1900" dirty="0">
                <a:solidFill>
                  <a:schemeClr val="tx1"/>
                </a:solidFill>
              </a:rPr>
              <a:t>---</a:t>
            </a:r>
            <a:r>
              <a:rPr lang="zh-CN" altLang="en-US" sz="1900" dirty="0">
                <a:solidFill>
                  <a:schemeClr val="tx1"/>
                </a:solidFill>
              </a:rPr>
              <a:t>负载均衡</a:t>
            </a:r>
            <a:endParaRPr lang="en-US" altLang="zh-CN" sz="19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41339" y="4452441"/>
            <a:ext cx="372732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整合安全性验证</a:t>
            </a:r>
            <a:r>
              <a:rPr lang="zh-CN" altLang="en-US" sz="1500" dirty="0">
                <a:solidFill>
                  <a:schemeClr val="tx1"/>
                </a:solidFill>
              </a:rPr>
              <a:t>（</a:t>
            </a:r>
            <a:r>
              <a:rPr lang="en-US" altLang="zh-CN" sz="1500" dirty="0">
                <a:solidFill>
                  <a:schemeClr val="tx1"/>
                </a:solidFill>
              </a:rPr>
              <a:t>Apache </a:t>
            </a:r>
            <a:r>
              <a:rPr lang="en-US" altLang="zh-CN" sz="1500" dirty="0" err="1">
                <a:solidFill>
                  <a:schemeClr val="tx1"/>
                </a:solidFill>
              </a:rPr>
              <a:t>Shiro</a:t>
            </a:r>
            <a:r>
              <a:rPr lang="zh-CN" altLang="en-US" sz="1500" dirty="0">
                <a:solidFill>
                  <a:schemeClr val="tx1"/>
                </a:solidFill>
              </a:rPr>
              <a:t>）框架</a:t>
            </a:r>
            <a:endParaRPr lang="en-US" altLang="zh-CN" sz="1500" dirty="0">
              <a:solidFill>
                <a:schemeClr val="tx1"/>
              </a:solidFill>
            </a:endParaRP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6799667" y="1813241"/>
            <a:ext cx="980352" cy="639999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6784203" y="3032493"/>
            <a:ext cx="980352" cy="613944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6773679" y="4320583"/>
            <a:ext cx="980352" cy="490173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6856544" y="5570065"/>
            <a:ext cx="814621" cy="533401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1339" y="5697043"/>
            <a:ext cx="314322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美化</a:t>
            </a:r>
            <a:r>
              <a:rPr lang="zh-CN" altLang="en-US" dirty="0" smtClean="0">
                <a:solidFill>
                  <a:srgbClr val="FF0000"/>
                </a:solidFill>
              </a:rPr>
              <a:t>界面    </a:t>
            </a:r>
            <a:r>
              <a:rPr lang="zh-CN" altLang="en-US" dirty="0" smtClean="0">
                <a:solidFill>
                  <a:schemeClr val="tx1"/>
                </a:solidFill>
              </a:rPr>
              <a:t>和   把</a:t>
            </a:r>
            <a:r>
              <a:rPr lang="zh-CN" altLang="en-US" dirty="0" smtClean="0">
                <a:solidFill>
                  <a:srgbClr val="FF0000"/>
                </a:solidFill>
              </a:rPr>
              <a:t>细节</a:t>
            </a:r>
            <a:r>
              <a:rPr lang="zh-CN" altLang="en-US" dirty="0" smtClean="0">
                <a:solidFill>
                  <a:schemeClr val="tx1"/>
                </a:solidFill>
              </a:rPr>
              <a:t>做到位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6599767"/>
            <a:ext cx="12192000" cy="2878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 cstate="hqprint"/>
          <a:srcRect r="5290"/>
          <a:stretch>
            <a:fillRect/>
          </a:stretch>
        </p:blipFill>
        <p:spPr>
          <a:xfrm rot="5400000" flipH="1" flipV="1">
            <a:off x="1419966" y="-1312335"/>
            <a:ext cx="656621" cy="3449536"/>
          </a:xfrm>
          <a:prstGeom prst="rect">
            <a:avLst/>
          </a:prstGeom>
        </p:spPr>
      </p:pic>
      <p:sp>
        <p:nvSpPr>
          <p:cNvPr id="31" name="文本框 23"/>
          <p:cNvSpPr txBox="1"/>
          <p:nvPr/>
        </p:nvSpPr>
        <p:spPr>
          <a:xfrm>
            <a:off x="3880719" y="448357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 smtClean="0">
                <a:solidFill>
                  <a:schemeClr val="accent1"/>
                </a:solidFill>
              </a:rPr>
              <a:t>后期规划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hqprint"/>
          <a:srcRect r="5290"/>
          <a:stretch>
            <a:fillRect/>
          </a:stretch>
        </p:blipFill>
        <p:spPr>
          <a:xfrm rot="5400000" flipH="1" flipV="1">
            <a:off x="1186164" y="-1186164"/>
            <a:ext cx="656621" cy="3028950"/>
          </a:xfrm>
          <a:prstGeom prst="rect">
            <a:avLst/>
          </a:prstGeom>
        </p:spPr>
      </p:pic>
      <p:sp>
        <p:nvSpPr>
          <p:cNvPr id="15" name="文本框 23"/>
          <p:cNvSpPr txBox="1"/>
          <p:nvPr/>
        </p:nvSpPr>
        <p:spPr>
          <a:xfrm>
            <a:off x="3492664" y="510184"/>
            <a:ext cx="443056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</a:rPr>
              <a:t>项目演示</a:t>
            </a:r>
            <a:endParaRPr lang="zh-CN" altLang="en-US" sz="3200" b="1" dirty="0" smtClean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599767"/>
            <a:ext cx="12192000" cy="2878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250985" y="2037669"/>
            <a:ext cx="3423295" cy="3231430"/>
            <a:chOff x="4323981" y="542240"/>
            <a:chExt cx="3423295" cy="3231430"/>
          </a:xfrm>
        </p:grpSpPr>
        <p:sp>
          <p:nvSpPr>
            <p:cNvPr id="17" name="Oval 53"/>
            <p:cNvSpPr>
              <a:spLocks noChangeArrowheads="1"/>
            </p:cNvSpPr>
            <p:nvPr/>
          </p:nvSpPr>
          <p:spPr bwMode="auto">
            <a:xfrm>
              <a:off x="4725628" y="907840"/>
              <a:ext cx="252723" cy="252028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D9DEDF"/>
                </a:gs>
              </a:gsLst>
              <a:lin ang="2700000" scaled="0"/>
              <a:tileRect/>
            </a:gradFill>
            <a:ln w="28575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316" tIns="35658" rIns="71316" bIns="3565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8" name="Group 91"/>
            <p:cNvGrpSpPr/>
            <p:nvPr/>
          </p:nvGrpSpPr>
          <p:grpSpPr bwMode="auto">
            <a:xfrm>
              <a:off x="7317594" y="3344314"/>
              <a:ext cx="429682" cy="429356"/>
              <a:chOff x="936" y="1480"/>
              <a:chExt cx="1589" cy="1588"/>
            </a:xfrm>
          </p:grpSpPr>
          <p:grpSp>
            <p:nvGrpSpPr>
              <p:cNvPr id="19" name="组合 33"/>
              <p:cNvGrpSpPr/>
              <p:nvPr/>
            </p:nvGrpSpPr>
            <p:grpSpPr bwMode="auto">
              <a:xfrm>
                <a:off x="985" y="1584"/>
                <a:ext cx="1441" cy="1439"/>
                <a:chOff x="1754168" y="3653262"/>
                <a:chExt cx="1857599" cy="1857597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754168" y="3653262"/>
                  <a:ext cx="1857599" cy="1857597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innerShdw blurRad="88900" dist="635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000" dirty="0">
                    <a:latin typeface="+mj-lt"/>
                    <a:ea typeface="方正超粗黑简体" panose="03000509000000000000" pitchFamily="65" charset="-122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911556" y="3810650"/>
                  <a:ext cx="1542822" cy="1542820"/>
                </a:xfrm>
                <a:prstGeom prst="ellipse">
                  <a:avLst/>
                </a:prstGeom>
                <a:solidFill>
                  <a:srgbClr val="0067B4"/>
                </a:solidFill>
                <a:ln w="28575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890879" y="3789973"/>
                  <a:ext cx="1584176" cy="158417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>
                  <a:innerShdw blurRad="88900" dist="635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3000" dirty="0">
                    <a:solidFill>
                      <a:srgbClr val="0087CF"/>
                    </a:solidFill>
                    <a:latin typeface="+mj-lt"/>
                    <a:ea typeface="方正超粗黑简体" panose="03000509000000000000" pitchFamily="65" charset="-122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2581452" y="4093187"/>
                  <a:ext cx="199958" cy="5504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2700" b="1">
                    <a:solidFill>
                      <a:srgbClr val="CA0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6" name="组合 4"/>
              <p:cNvGrpSpPr/>
              <p:nvPr/>
            </p:nvGrpSpPr>
            <p:grpSpPr bwMode="auto">
              <a:xfrm>
                <a:off x="936" y="1480"/>
                <a:ext cx="1589" cy="1588"/>
                <a:chOff x="3733576" y="3930057"/>
                <a:chExt cx="1801556" cy="1800152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4003576" y="4200057"/>
                  <a:ext cx="1260000" cy="1260000"/>
                </a:xfrm>
                <a:prstGeom prst="ellipse">
                  <a:avLst/>
                </a:prstGeom>
                <a:noFill/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任意多边形 6"/>
                <p:cNvSpPr/>
                <p:nvPr/>
              </p:nvSpPr>
              <p:spPr>
                <a:xfrm>
                  <a:off x="3734710" y="3930057"/>
                  <a:ext cx="1800422" cy="1800152"/>
                </a:xfrm>
                <a:custGeom>
                  <a:avLst/>
                  <a:gdLst>
                    <a:gd name="connsiteX0" fmla="*/ 900000 w 1800000"/>
                    <a:gd name="connsiteY0" fmla="*/ 0 h 1800000"/>
                    <a:gd name="connsiteX1" fmla="*/ 1800000 w 1800000"/>
                    <a:gd name="connsiteY1" fmla="*/ 900000 h 1800000"/>
                    <a:gd name="connsiteX2" fmla="*/ 900000 w 1800000"/>
                    <a:gd name="connsiteY2" fmla="*/ 1800000 h 1800000"/>
                    <a:gd name="connsiteX3" fmla="*/ 0 w 1800000"/>
                    <a:gd name="connsiteY3" fmla="*/ 900000 h 1800000"/>
                    <a:gd name="connsiteX4" fmla="*/ 900000 w 1800000"/>
                    <a:gd name="connsiteY4" fmla="*/ 0 h 1800000"/>
                    <a:gd name="connsiteX5" fmla="*/ 900000 w 1800000"/>
                    <a:gd name="connsiteY5" fmla="*/ 270000 h 1800000"/>
                    <a:gd name="connsiteX6" fmla="*/ 270000 w 1800000"/>
                    <a:gd name="connsiteY6" fmla="*/ 900000 h 1800000"/>
                    <a:gd name="connsiteX7" fmla="*/ 900000 w 1800000"/>
                    <a:gd name="connsiteY7" fmla="*/ 1530000 h 1800000"/>
                    <a:gd name="connsiteX8" fmla="*/ 1530000 w 1800000"/>
                    <a:gd name="connsiteY8" fmla="*/ 900000 h 1800000"/>
                    <a:gd name="connsiteX9" fmla="*/ 900000 w 1800000"/>
                    <a:gd name="connsiteY9" fmla="*/ 270000 h 180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000" h="1800000">
                      <a:moveTo>
                        <a:pt x="900000" y="0"/>
                      </a:moveTo>
                      <a:cubicBezTo>
                        <a:pt x="1397056" y="0"/>
                        <a:pt x="1800000" y="402944"/>
                        <a:pt x="1800000" y="900000"/>
                      </a:cubicBezTo>
                      <a:cubicBezTo>
                        <a:pt x="1800000" y="1397056"/>
                        <a:pt x="1397056" y="1800000"/>
                        <a:pt x="900000" y="1800000"/>
                      </a:cubicBezTo>
                      <a:cubicBezTo>
                        <a:pt x="402944" y="1800000"/>
                        <a:pt x="0" y="1397056"/>
                        <a:pt x="0" y="900000"/>
                      </a:cubicBezTo>
                      <a:cubicBezTo>
                        <a:pt x="0" y="402944"/>
                        <a:pt x="402944" y="0"/>
                        <a:pt x="900000" y="0"/>
                      </a:cubicBezTo>
                      <a:close/>
                      <a:moveTo>
                        <a:pt x="900000" y="270000"/>
                      </a:moveTo>
                      <a:cubicBezTo>
                        <a:pt x="552061" y="270000"/>
                        <a:pt x="270000" y="552061"/>
                        <a:pt x="270000" y="900000"/>
                      </a:cubicBezTo>
                      <a:cubicBezTo>
                        <a:pt x="270000" y="1247939"/>
                        <a:pt x="552061" y="1530000"/>
                        <a:pt x="900000" y="1530000"/>
                      </a:cubicBezTo>
                      <a:cubicBezTo>
                        <a:pt x="1247939" y="1530000"/>
                        <a:pt x="1530000" y="1247939"/>
                        <a:pt x="1530000" y="900000"/>
                      </a:cubicBezTo>
                      <a:cubicBezTo>
                        <a:pt x="1530000" y="552061"/>
                        <a:pt x="1247939" y="270000"/>
                        <a:pt x="900000" y="27000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F0F0"/>
                    </a:gs>
                    <a:gs pos="100000">
                      <a:srgbClr val="DBDBDB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椭圆 7"/>
                <p:cNvSpPr/>
                <p:nvPr/>
              </p:nvSpPr>
              <p:spPr>
                <a:xfrm>
                  <a:off x="3733576" y="3930057"/>
                  <a:ext cx="1800000" cy="1800000"/>
                </a:xfrm>
                <a:prstGeom prst="ellipse">
                  <a:avLst/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4" name="Oval 53"/>
            <p:cNvSpPr>
              <a:spLocks noChangeArrowheads="1"/>
            </p:cNvSpPr>
            <p:nvPr/>
          </p:nvSpPr>
          <p:spPr bwMode="auto">
            <a:xfrm>
              <a:off x="4323981" y="2824263"/>
              <a:ext cx="252723" cy="252028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D9DEDF"/>
                </a:gs>
              </a:gsLst>
              <a:lin ang="2700000" scaled="0"/>
              <a:tileRect/>
            </a:gradFill>
            <a:ln w="28575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316" tIns="35658" rIns="71316" bIns="3565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576704" y="827419"/>
              <a:ext cx="2458629" cy="245862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5417984" y="3396581"/>
              <a:ext cx="226693" cy="226693"/>
              <a:chOff x="2889188" y="1494971"/>
              <a:chExt cx="1360493" cy="1360493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2889188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1" name="同心圆 40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3185233" y="1625415"/>
                <a:ext cx="241246" cy="1205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5400" dirty="0">
                  <a:latin typeface="方正大黑简体" panose="02010601030101010101" pitchFamily="2" charset="-122"/>
                  <a:ea typeface="方正大黑简体" panose="02010601030101010101" pitchFamily="2" charset="-122"/>
                </a:endParaRPr>
              </a:p>
            </p:txBody>
          </p:sp>
        </p:grp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5213965" y="1420102"/>
              <a:ext cx="1145935" cy="1123083"/>
            </a:xfrm>
            <a:custGeom>
              <a:avLst/>
              <a:gdLst>
                <a:gd name="T0" fmla="*/ 25 w 596"/>
                <a:gd name="T1" fmla="*/ 345 h 583"/>
                <a:gd name="T2" fmla="*/ 25 w 596"/>
                <a:gd name="T3" fmla="*/ 62 h 583"/>
                <a:gd name="T4" fmla="*/ 61 w 596"/>
                <a:gd name="T5" fmla="*/ 26 h 583"/>
                <a:gd name="T6" fmla="*/ 534 w 596"/>
                <a:gd name="T7" fmla="*/ 26 h 583"/>
                <a:gd name="T8" fmla="*/ 570 w 596"/>
                <a:gd name="T9" fmla="*/ 62 h 583"/>
                <a:gd name="T10" fmla="*/ 570 w 596"/>
                <a:gd name="T11" fmla="*/ 345 h 583"/>
                <a:gd name="T12" fmla="*/ 534 w 596"/>
                <a:gd name="T13" fmla="*/ 381 h 583"/>
                <a:gd name="T14" fmla="*/ 61 w 596"/>
                <a:gd name="T15" fmla="*/ 381 h 583"/>
                <a:gd name="T16" fmla="*/ 25 w 596"/>
                <a:gd name="T17" fmla="*/ 345 h 583"/>
                <a:gd name="T18" fmla="*/ 534 w 596"/>
                <a:gd name="T19" fmla="*/ 406 h 583"/>
                <a:gd name="T20" fmla="*/ 596 w 596"/>
                <a:gd name="T21" fmla="*/ 345 h 583"/>
                <a:gd name="T22" fmla="*/ 596 w 596"/>
                <a:gd name="T23" fmla="*/ 62 h 583"/>
                <a:gd name="T24" fmla="*/ 534 w 596"/>
                <a:gd name="T25" fmla="*/ 0 h 583"/>
                <a:gd name="T26" fmla="*/ 61 w 596"/>
                <a:gd name="T27" fmla="*/ 0 h 583"/>
                <a:gd name="T28" fmla="*/ 0 w 596"/>
                <a:gd name="T29" fmla="*/ 62 h 583"/>
                <a:gd name="T30" fmla="*/ 0 w 596"/>
                <a:gd name="T31" fmla="*/ 345 h 583"/>
                <a:gd name="T32" fmla="*/ 61 w 596"/>
                <a:gd name="T33" fmla="*/ 406 h 583"/>
                <a:gd name="T34" fmla="*/ 245 w 596"/>
                <a:gd name="T35" fmla="*/ 406 h 583"/>
                <a:gd name="T36" fmla="*/ 245 w 596"/>
                <a:gd name="T37" fmla="*/ 462 h 583"/>
                <a:gd name="T38" fmla="*/ 61 w 596"/>
                <a:gd name="T39" fmla="*/ 462 h 583"/>
                <a:gd name="T40" fmla="*/ 0 w 596"/>
                <a:gd name="T41" fmla="*/ 524 h 583"/>
                <a:gd name="T42" fmla="*/ 0 w 596"/>
                <a:gd name="T43" fmla="*/ 570 h 583"/>
                <a:gd name="T44" fmla="*/ 12 w 596"/>
                <a:gd name="T45" fmla="*/ 583 h 583"/>
                <a:gd name="T46" fmla="*/ 583 w 596"/>
                <a:gd name="T47" fmla="*/ 583 h 583"/>
                <a:gd name="T48" fmla="*/ 596 w 596"/>
                <a:gd name="T49" fmla="*/ 570 h 583"/>
                <a:gd name="T50" fmla="*/ 596 w 596"/>
                <a:gd name="T51" fmla="*/ 524 h 583"/>
                <a:gd name="T52" fmla="*/ 534 w 596"/>
                <a:gd name="T53" fmla="*/ 462 h 583"/>
                <a:gd name="T54" fmla="*/ 351 w 596"/>
                <a:gd name="T55" fmla="*/ 462 h 583"/>
                <a:gd name="T56" fmla="*/ 351 w 596"/>
                <a:gd name="T57" fmla="*/ 406 h 583"/>
                <a:gd name="T58" fmla="*/ 534 w 596"/>
                <a:gd name="T59" fmla="*/ 406 h 583"/>
                <a:gd name="T60" fmla="*/ 544 w 596"/>
                <a:gd name="T61" fmla="*/ 345 h 583"/>
                <a:gd name="T62" fmla="*/ 544 w 596"/>
                <a:gd name="T63" fmla="*/ 62 h 583"/>
                <a:gd name="T64" fmla="*/ 534 w 596"/>
                <a:gd name="T65" fmla="*/ 52 h 583"/>
                <a:gd name="T66" fmla="*/ 61 w 596"/>
                <a:gd name="T67" fmla="*/ 52 h 583"/>
                <a:gd name="T68" fmla="*/ 51 w 596"/>
                <a:gd name="T69" fmla="*/ 62 h 583"/>
                <a:gd name="T70" fmla="*/ 51 w 596"/>
                <a:gd name="T71" fmla="*/ 345 h 583"/>
                <a:gd name="T72" fmla="*/ 61 w 596"/>
                <a:gd name="T73" fmla="*/ 355 h 583"/>
                <a:gd name="T74" fmla="*/ 534 w 596"/>
                <a:gd name="T75" fmla="*/ 355 h 583"/>
                <a:gd name="T76" fmla="*/ 544 w 596"/>
                <a:gd name="T77" fmla="*/ 34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6" h="583">
                  <a:moveTo>
                    <a:pt x="25" y="345"/>
                  </a:moveTo>
                  <a:lnTo>
                    <a:pt x="25" y="62"/>
                  </a:lnTo>
                  <a:cubicBezTo>
                    <a:pt x="25" y="42"/>
                    <a:pt x="41" y="26"/>
                    <a:pt x="61" y="26"/>
                  </a:cubicBezTo>
                  <a:lnTo>
                    <a:pt x="534" y="26"/>
                  </a:lnTo>
                  <a:cubicBezTo>
                    <a:pt x="554" y="26"/>
                    <a:pt x="570" y="42"/>
                    <a:pt x="570" y="62"/>
                  </a:cubicBezTo>
                  <a:lnTo>
                    <a:pt x="570" y="345"/>
                  </a:lnTo>
                  <a:cubicBezTo>
                    <a:pt x="570" y="365"/>
                    <a:pt x="554" y="381"/>
                    <a:pt x="534" y="381"/>
                  </a:cubicBezTo>
                  <a:lnTo>
                    <a:pt x="61" y="381"/>
                  </a:lnTo>
                  <a:cubicBezTo>
                    <a:pt x="41" y="381"/>
                    <a:pt x="25" y="365"/>
                    <a:pt x="25" y="345"/>
                  </a:cubicBezTo>
                  <a:close/>
                  <a:moveTo>
                    <a:pt x="534" y="406"/>
                  </a:moveTo>
                  <a:cubicBezTo>
                    <a:pt x="568" y="406"/>
                    <a:pt x="596" y="379"/>
                    <a:pt x="596" y="345"/>
                  </a:cubicBezTo>
                  <a:lnTo>
                    <a:pt x="596" y="62"/>
                  </a:lnTo>
                  <a:cubicBezTo>
                    <a:pt x="596" y="28"/>
                    <a:pt x="568" y="0"/>
                    <a:pt x="534" y="0"/>
                  </a:cubicBezTo>
                  <a:lnTo>
                    <a:pt x="61" y="0"/>
                  </a:lnTo>
                  <a:cubicBezTo>
                    <a:pt x="27" y="0"/>
                    <a:pt x="0" y="28"/>
                    <a:pt x="0" y="62"/>
                  </a:cubicBezTo>
                  <a:lnTo>
                    <a:pt x="0" y="345"/>
                  </a:lnTo>
                  <a:cubicBezTo>
                    <a:pt x="0" y="379"/>
                    <a:pt x="27" y="406"/>
                    <a:pt x="61" y="406"/>
                  </a:cubicBezTo>
                  <a:lnTo>
                    <a:pt x="245" y="406"/>
                  </a:lnTo>
                  <a:lnTo>
                    <a:pt x="245" y="462"/>
                  </a:lnTo>
                  <a:lnTo>
                    <a:pt x="61" y="462"/>
                  </a:lnTo>
                  <a:cubicBezTo>
                    <a:pt x="27" y="462"/>
                    <a:pt x="0" y="490"/>
                    <a:pt x="0" y="524"/>
                  </a:cubicBezTo>
                  <a:lnTo>
                    <a:pt x="0" y="570"/>
                  </a:lnTo>
                  <a:cubicBezTo>
                    <a:pt x="0" y="577"/>
                    <a:pt x="5" y="583"/>
                    <a:pt x="12" y="583"/>
                  </a:cubicBezTo>
                  <a:lnTo>
                    <a:pt x="583" y="583"/>
                  </a:lnTo>
                  <a:cubicBezTo>
                    <a:pt x="590" y="583"/>
                    <a:pt x="596" y="577"/>
                    <a:pt x="596" y="570"/>
                  </a:cubicBezTo>
                  <a:lnTo>
                    <a:pt x="596" y="524"/>
                  </a:lnTo>
                  <a:cubicBezTo>
                    <a:pt x="596" y="490"/>
                    <a:pt x="568" y="462"/>
                    <a:pt x="534" y="462"/>
                  </a:cubicBezTo>
                  <a:lnTo>
                    <a:pt x="351" y="462"/>
                  </a:lnTo>
                  <a:lnTo>
                    <a:pt x="351" y="406"/>
                  </a:lnTo>
                  <a:lnTo>
                    <a:pt x="534" y="406"/>
                  </a:lnTo>
                  <a:close/>
                  <a:moveTo>
                    <a:pt x="544" y="345"/>
                  </a:moveTo>
                  <a:lnTo>
                    <a:pt x="544" y="62"/>
                  </a:lnTo>
                  <a:cubicBezTo>
                    <a:pt x="544" y="56"/>
                    <a:pt x="540" y="52"/>
                    <a:pt x="534" y="52"/>
                  </a:cubicBezTo>
                  <a:lnTo>
                    <a:pt x="61" y="52"/>
                  </a:lnTo>
                  <a:cubicBezTo>
                    <a:pt x="56" y="52"/>
                    <a:pt x="51" y="56"/>
                    <a:pt x="51" y="62"/>
                  </a:cubicBezTo>
                  <a:lnTo>
                    <a:pt x="51" y="345"/>
                  </a:lnTo>
                  <a:cubicBezTo>
                    <a:pt x="51" y="350"/>
                    <a:pt x="56" y="355"/>
                    <a:pt x="61" y="355"/>
                  </a:cubicBezTo>
                  <a:lnTo>
                    <a:pt x="534" y="355"/>
                  </a:lnTo>
                  <a:cubicBezTo>
                    <a:pt x="540" y="355"/>
                    <a:pt x="544" y="350"/>
                    <a:pt x="544" y="34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531331" y="542240"/>
              <a:ext cx="274777" cy="2747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900303" y="2740094"/>
              <a:ext cx="219777" cy="219777"/>
              <a:chOff x="304800" y="673100"/>
              <a:chExt cx="4000500" cy="4000500"/>
            </a:xfrm>
            <a:effectLst>
              <a:outerShdw blurRad="381000" dist="152400" dir="8100000" algn="tr" rotWithShape="0">
                <a:prstClr val="black">
                  <a:alpha val="7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7035333" y="1706866"/>
              <a:ext cx="274777" cy="2747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948143" y="3288474"/>
              <a:ext cx="137389" cy="1373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/>
          <a:srcRect t="216" b="533"/>
          <a:stretch>
            <a:fillRect/>
          </a:stretch>
        </p:blipFill>
        <p:spPr>
          <a:xfrm>
            <a:off x="3126023" y="0"/>
            <a:ext cx="552168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hqprint"/>
          <a:srcRect r="5290"/>
          <a:stretch>
            <a:fillRect/>
          </a:stretch>
        </p:blipFill>
        <p:spPr>
          <a:xfrm>
            <a:off x="11444658" y="3429000"/>
            <a:ext cx="747342" cy="34474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74713" y="3282070"/>
            <a:ext cx="6221032" cy="552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Unity and integrity, innovation and win-win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http://www.ekgc.cn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714" y="1798584"/>
            <a:ext cx="594264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</a:rPr>
              <a:t>凌晨两点半的太阳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990600" y="4254499"/>
            <a:ext cx="520529" cy="52052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746542" y="4254499"/>
            <a:ext cx="520529" cy="52052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502485" y="4254499"/>
            <a:ext cx="520529" cy="52052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0"/>
          <p:cNvSpPr/>
          <p:nvPr/>
        </p:nvSpPr>
        <p:spPr>
          <a:xfrm>
            <a:off x="1127920" y="4389623"/>
            <a:ext cx="245890" cy="245518"/>
          </a:xfrm>
          <a:custGeom>
            <a:avLst/>
            <a:gdLst>
              <a:gd name="connsiteX0" fmla="*/ 405056 w 607639"/>
              <a:gd name="connsiteY0" fmla="*/ 353896 h 606722"/>
              <a:gd name="connsiteX1" fmla="*/ 387165 w 607639"/>
              <a:gd name="connsiteY1" fmla="*/ 361361 h 606722"/>
              <a:gd name="connsiteX2" fmla="*/ 336519 w 607639"/>
              <a:gd name="connsiteY2" fmla="*/ 411837 h 606722"/>
              <a:gd name="connsiteX3" fmla="*/ 331090 w 607639"/>
              <a:gd name="connsiteY3" fmla="*/ 420102 h 606722"/>
              <a:gd name="connsiteX4" fmla="*/ 331090 w 607639"/>
              <a:gd name="connsiteY4" fmla="*/ 439386 h 606722"/>
              <a:gd name="connsiteX5" fmla="*/ 336519 w 607639"/>
              <a:gd name="connsiteY5" fmla="*/ 447651 h 606722"/>
              <a:gd name="connsiteX6" fmla="*/ 387165 w 607639"/>
              <a:gd name="connsiteY6" fmla="*/ 498216 h 606722"/>
              <a:gd name="connsiteX7" fmla="*/ 405056 w 607639"/>
              <a:gd name="connsiteY7" fmla="*/ 505592 h 606722"/>
              <a:gd name="connsiteX8" fmla="*/ 422946 w 607639"/>
              <a:gd name="connsiteY8" fmla="*/ 498216 h 606722"/>
              <a:gd name="connsiteX9" fmla="*/ 422946 w 607639"/>
              <a:gd name="connsiteY9" fmla="*/ 462403 h 606722"/>
              <a:gd name="connsiteX10" fmla="*/ 415559 w 607639"/>
              <a:gd name="connsiteY10" fmla="*/ 455027 h 606722"/>
              <a:gd name="connsiteX11" fmla="*/ 506347 w 607639"/>
              <a:gd name="connsiteY11" fmla="*/ 455027 h 606722"/>
              <a:gd name="connsiteX12" fmla="*/ 531626 w 607639"/>
              <a:gd name="connsiteY12" fmla="*/ 429788 h 606722"/>
              <a:gd name="connsiteX13" fmla="*/ 506347 w 607639"/>
              <a:gd name="connsiteY13" fmla="*/ 404461 h 606722"/>
              <a:gd name="connsiteX14" fmla="*/ 415559 w 607639"/>
              <a:gd name="connsiteY14" fmla="*/ 404461 h 606722"/>
              <a:gd name="connsiteX15" fmla="*/ 422946 w 607639"/>
              <a:gd name="connsiteY15" fmla="*/ 397085 h 606722"/>
              <a:gd name="connsiteX16" fmla="*/ 422946 w 607639"/>
              <a:gd name="connsiteY16" fmla="*/ 361361 h 606722"/>
              <a:gd name="connsiteX17" fmla="*/ 405056 w 607639"/>
              <a:gd name="connsiteY17" fmla="*/ 353896 h 606722"/>
              <a:gd name="connsiteX18" fmla="*/ 430423 w 607639"/>
              <a:gd name="connsiteY18" fmla="*/ 252766 h 606722"/>
              <a:gd name="connsiteX19" fmla="*/ 607639 w 607639"/>
              <a:gd name="connsiteY19" fmla="*/ 429788 h 606722"/>
              <a:gd name="connsiteX20" fmla="*/ 430423 w 607639"/>
              <a:gd name="connsiteY20" fmla="*/ 606722 h 606722"/>
              <a:gd name="connsiteX21" fmla="*/ 253118 w 607639"/>
              <a:gd name="connsiteY21" fmla="*/ 429788 h 606722"/>
              <a:gd name="connsiteX22" fmla="*/ 430423 w 607639"/>
              <a:gd name="connsiteY22" fmla="*/ 252766 h 606722"/>
              <a:gd name="connsiteX23" fmla="*/ 87492 w 607639"/>
              <a:gd name="connsiteY23" fmla="*/ 0 h 606722"/>
              <a:gd name="connsiteX24" fmla="*/ 227853 w 607639"/>
              <a:gd name="connsiteY24" fmla="*/ 0 h 606722"/>
              <a:gd name="connsiteX25" fmla="*/ 379786 w 607639"/>
              <a:gd name="connsiteY25" fmla="*/ 0 h 606722"/>
              <a:gd name="connsiteX26" fmla="*/ 520058 w 607639"/>
              <a:gd name="connsiteY26" fmla="*/ 0 h 606722"/>
              <a:gd name="connsiteX27" fmla="*/ 607639 w 607639"/>
              <a:gd name="connsiteY27" fmla="*/ 87360 h 606722"/>
              <a:gd name="connsiteX28" fmla="*/ 607639 w 607639"/>
              <a:gd name="connsiteY28" fmla="*/ 176942 h 606722"/>
              <a:gd name="connsiteX29" fmla="*/ 582273 w 607639"/>
              <a:gd name="connsiteY29" fmla="*/ 202270 h 606722"/>
              <a:gd name="connsiteX30" fmla="*/ 556995 w 607639"/>
              <a:gd name="connsiteY30" fmla="*/ 176942 h 606722"/>
              <a:gd name="connsiteX31" fmla="*/ 556995 w 607639"/>
              <a:gd name="connsiteY31" fmla="*/ 87360 h 606722"/>
              <a:gd name="connsiteX32" fmla="*/ 520058 w 607639"/>
              <a:gd name="connsiteY32" fmla="*/ 50568 h 606722"/>
              <a:gd name="connsiteX33" fmla="*/ 405063 w 607639"/>
              <a:gd name="connsiteY33" fmla="*/ 50568 h 606722"/>
              <a:gd name="connsiteX34" fmla="*/ 405063 w 607639"/>
              <a:gd name="connsiteY34" fmla="*/ 176942 h 606722"/>
              <a:gd name="connsiteX35" fmla="*/ 391712 w 607639"/>
              <a:gd name="connsiteY35" fmla="*/ 199249 h 606722"/>
              <a:gd name="connsiteX36" fmla="*/ 379786 w 607639"/>
              <a:gd name="connsiteY36" fmla="*/ 202270 h 606722"/>
              <a:gd name="connsiteX37" fmla="*/ 365723 w 607639"/>
              <a:gd name="connsiteY37" fmla="*/ 198004 h 606722"/>
              <a:gd name="connsiteX38" fmla="*/ 303775 w 607639"/>
              <a:gd name="connsiteY38" fmla="*/ 156768 h 606722"/>
              <a:gd name="connsiteX39" fmla="*/ 241916 w 607639"/>
              <a:gd name="connsiteY39" fmla="*/ 198004 h 606722"/>
              <a:gd name="connsiteX40" fmla="*/ 215927 w 607639"/>
              <a:gd name="connsiteY40" fmla="*/ 199249 h 606722"/>
              <a:gd name="connsiteX41" fmla="*/ 202576 w 607639"/>
              <a:gd name="connsiteY41" fmla="*/ 176942 h 606722"/>
              <a:gd name="connsiteX42" fmla="*/ 202576 w 607639"/>
              <a:gd name="connsiteY42" fmla="*/ 50568 h 606722"/>
              <a:gd name="connsiteX43" fmla="*/ 87492 w 607639"/>
              <a:gd name="connsiteY43" fmla="*/ 50568 h 606722"/>
              <a:gd name="connsiteX44" fmla="*/ 50644 w 607639"/>
              <a:gd name="connsiteY44" fmla="*/ 87360 h 606722"/>
              <a:gd name="connsiteX45" fmla="*/ 50644 w 607639"/>
              <a:gd name="connsiteY45" fmla="*/ 519273 h 606722"/>
              <a:gd name="connsiteX46" fmla="*/ 87492 w 607639"/>
              <a:gd name="connsiteY46" fmla="*/ 556154 h 606722"/>
              <a:gd name="connsiteX47" fmla="*/ 202576 w 607639"/>
              <a:gd name="connsiteY47" fmla="*/ 556154 h 606722"/>
              <a:gd name="connsiteX48" fmla="*/ 227853 w 607639"/>
              <a:gd name="connsiteY48" fmla="*/ 581394 h 606722"/>
              <a:gd name="connsiteX49" fmla="*/ 202576 w 607639"/>
              <a:gd name="connsiteY49" fmla="*/ 606722 h 606722"/>
              <a:gd name="connsiteX50" fmla="*/ 87492 w 607639"/>
              <a:gd name="connsiteY50" fmla="*/ 606722 h 606722"/>
              <a:gd name="connsiteX51" fmla="*/ 0 w 607639"/>
              <a:gd name="connsiteY51" fmla="*/ 519273 h 606722"/>
              <a:gd name="connsiteX52" fmla="*/ 0 w 607639"/>
              <a:gd name="connsiteY52" fmla="*/ 87360 h 606722"/>
              <a:gd name="connsiteX53" fmla="*/ 87492 w 607639"/>
              <a:gd name="connsiteY5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7639" h="606722">
                <a:moveTo>
                  <a:pt x="405056" y="353896"/>
                </a:moveTo>
                <a:cubicBezTo>
                  <a:pt x="398580" y="353896"/>
                  <a:pt x="392105" y="356385"/>
                  <a:pt x="387165" y="361361"/>
                </a:cubicBezTo>
                <a:lnTo>
                  <a:pt x="336519" y="411837"/>
                </a:lnTo>
                <a:cubicBezTo>
                  <a:pt x="334205" y="414237"/>
                  <a:pt x="332336" y="416992"/>
                  <a:pt x="331090" y="420102"/>
                </a:cubicBezTo>
                <a:cubicBezTo>
                  <a:pt x="328508" y="426234"/>
                  <a:pt x="328508" y="433254"/>
                  <a:pt x="331090" y="439386"/>
                </a:cubicBezTo>
                <a:cubicBezTo>
                  <a:pt x="332336" y="442496"/>
                  <a:pt x="334205" y="445251"/>
                  <a:pt x="336519" y="447651"/>
                </a:cubicBezTo>
                <a:lnTo>
                  <a:pt x="387165" y="498216"/>
                </a:lnTo>
                <a:cubicBezTo>
                  <a:pt x="392060" y="503103"/>
                  <a:pt x="398558" y="505592"/>
                  <a:pt x="405056" y="505592"/>
                </a:cubicBezTo>
                <a:cubicBezTo>
                  <a:pt x="411553" y="505592"/>
                  <a:pt x="418051" y="503103"/>
                  <a:pt x="422946" y="498216"/>
                </a:cubicBezTo>
                <a:cubicBezTo>
                  <a:pt x="432826" y="488263"/>
                  <a:pt x="432826" y="472356"/>
                  <a:pt x="422946" y="462403"/>
                </a:cubicBezTo>
                <a:lnTo>
                  <a:pt x="415559" y="455027"/>
                </a:lnTo>
                <a:lnTo>
                  <a:pt x="506347" y="455027"/>
                </a:lnTo>
                <a:cubicBezTo>
                  <a:pt x="520322" y="455027"/>
                  <a:pt x="531626" y="443741"/>
                  <a:pt x="531626" y="429788"/>
                </a:cubicBezTo>
                <a:cubicBezTo>
                  <a:pt x="531626" y="415836"/>
                  <a:pt x="520322" y="404461"/>
                  <a:pt x="506347" y="404461"/>
                </a:cubicBezTo>
                <a:lnTo>
                  <a:pt x="415559" y="404461"/>
                </a:lnTo>
                <a:lnTo>
                  <a:pt x="422946" y="397085"/>
                </a:lnTo>
                <a:cubicBezTo>
                  <a:pt x="432826" y="387221"/>
                  <a:pt x="432826" y="371225"/>
                  <a:pt x="422946" y="361361"/>
                </a:cubicBezTo>
                <a:cubicBezTo>
                  <a:pt x="418006" y="356385"/>
                  <a:pt x="411531" y="353896"/>
                  <a:pt x="405056" y="353896"/>
                </a:cubicBezTo>
                <a:close/>
                <a:moveTo>
                  <a:pt x="430423" y="252766"/>
                </a:moveTo>
                <a:cubicBezTo>
                  <a:pt x="528065" y="252766"/>
                  <a:pt x="607639" y="332213"/>
                  <a:pt x="607639" y="429788"/>
                </a:cubicBezTo>
                <a:cubicBezTo>
                  <a:pt x="607639" y="527364"/>
                  <a:pt x="528065" y="606722"/>
                  <a:pt x="430423" y="606722"/>
                </a:cubicBezTo>
                <a:cubicBezTo>
                  <a:pt x="332692" y="606722"/>
                  <a:pt x="253118" y="527275"/>
                  <a:pt x="253118" y="429788"/>
                </a:cubicBezTo>
                <a:cubicBezTo>
                  <a:pt x="253118" y="332213"/>
                  <a:pt x="332692" y="252766"/>
                  <a:pt x="430423" y="252766"/>
                </a:cubicBezTo>
                <a:close/>
                <a:moveTo>
                  <a:pt x="87492" y="0"/>
                </a:moveTo>
                <a:lnTo>
                  <a:pt x="227853" y="0"/>
                </a:lnTo>
                <a:lnTo>
                  <a:pt x="379786" y="0"/>
                </a:lnTo>
                <a:lnTo>
                  <a:pt x="520058" y="0"/>
                </a:lnTo>
                <a:cubicBezTo>
                  <a:pt x="568299" y="0"/>
                  <a:pt x="607639" y="39192"/>
                  <a:pt x="607639" y="87360"/>
                </a:cubicBezTo>
                <a:lnTo>
                  <a:pt x="607639" y="176942"/>
                </a:lnTo>
                <a:cubicBezTo>
                  <a:pt x="607639" y="190895"/>
                  <a:pt x="596335" y="202270"/>
                  <a:pt x="582273" y="202270"/>
                </a:cubicBezTo>
                <a:cubicBezTo>
                  <a:pt x="568299" y="202270"/>
                  <a:pt x="556995" y="190895"/>
                  <a:pt x="556995" y="176942"/>
                </a:cubicBezTo>
                <a:lnTo>
                  <a:pt x="556995" y="87360"/>
                </a:lnTo>
                <a:cubicBezTo>
                  <a:pt x="556995" y="67098"/>
                  <a:pt x="540440" y="50568"/>
                  <a:pt x="520058" y="50568"/>
                </a:cubicBezTo>
                <a:lnTo>
                  <a:pt x="405063" y="50568"/>
                </a:lnTo>
                <a:lnTo>
                  <a:pt x="405063" y="176942"/>
                </a:lnTo>
                <a:cubicBezTo>
                  <a:pt x="405063" y="186274"/>
                  <a:pt x="399901" y="194805"/>
                  <a:pt x="391712" y="199249"/>
                </a:cubicBezTo>
                <a:cubicBezTo>
                  <a:pt x="387974" y="201204"/>
                  <a:pt x="383880" y="202270"/>
                  <a:pt x="379786" y="202270"/>
                </a:cubicBezTo>
                <a:cubicBezTo>
                  <a:pt x="374801" y="202270"/>
                  <a:pt x="369906" y="200848"/>
                  <a:pt x="365723" y="198004"/>
                </a:cubicBezTo>
                <a:lnTo>
                  <a:pt x="303775" y="156768"/>
                </a:lnTo>
                <a:lnTo>
                  <a:pt x="241916" y="198004"/>
                </a:lnTo>
                <a:cubicBezTo>
                  <a:pt x="234173" y="203159"/>
                  <a:pt x="224115" y="203603"/>
                  <a:pt x="215927" y="199249"/>
                </a:cubicBezTo>
                <a:cubicBezTo>
                  <a:pt x="207649" y="194805"/>
                  <a:pt x="202576" y="186274"/>
                  <a:pt x="202576" y="176942"/>
                </a:cubicBezTo>
                <a:lnTo>
                  <a:pt x="202576" y="50568"/>
                </a:lnTo>
                <a:lnTo>
                  <a:pt x="87492" y="50568"/>
                </a:lnTo>
                <a:cubicBezTo>
                  <a:pt x="67199" y="50568"/>
                  <a:pt x="50644" y="67098"/>
                  <a:pt x="50644" y="87360"/>
                </a:cubicBezTo>
                <a:lnTo>
                  <a:pt x="50644" y="519273"/>
                </a:lnTo>
                <a:cubicBezTo>
                  <a:pt x="50644" y="539624"/>
                  <a:pt x="67199" y="556154"/>
                  <a:pt x="87492" y="556154"/>
                </a:cubicBezTo>
                <a:lnTo>
                  <a:pt x="202576" y="556154"/>
                </a:lnTo>
                <a:cubicBezTo>
                  <a:pt x="216550" y="556154"/>
                  <a:pt x="227853" y="567441"/>
                  <a:pt x="227853" y="581394"/>
                </a:cubicBezTo>
                <a:cubicBezTo>
                  <a:pt x="227853" y="595347"/>
                  <a:pt x="216550" y="606722"/>
                  <a:pt x="202576" y="606722"/>
                </a:cubicBezTo>
                <a:lnTo>
                  <a:pt x="87492" y="606722"/>
                </a:lnTo>
                <a:cubicBezTo>
                  <a:pt x="39251" y="606722"/>
                  <a:pt x="0" y="567441"/>
                  <a:pt x="0" y="519273"/>
                </a:cubicBezTo>
                <a:lnTo>
                  <a:pt x="0" y="87360"/>
                </a:lnTo>
                <a:cubicBezTo>
                  <a:pt x="0" y="39192"/>
                  <a:pt x="39251" y="0"/>
                  <a:pt x="87492" y="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1"/>
          <p:cNvSpPr/>
          <p:nvPr/>
        </p:nvSpPr>
        <p:spPr>
          <a:xfrm>
            <a:off x="1883862" y="4389623"/>
            <a:ext cx="245890" cy="245518"/>
          </a:xfrm>
          <a:custGeom>
            <a:avLst/>
            <a:gdLst>
              <a:gd name="connsiteX0" fmla="*/ 430418 w 607639"/>
              <a:gd name="connsiteY0" fmla="*/ 328623 h 606722"/>
              <a:gd name="connsiteX1" fmla="*/ 455702 w 607639"/>
              <a:gd name="connsiteY1" fmla="*/ 353864 h 606722"/>
              <a:gd name="connsiteX2" fmla="*/ 455702 w 607639"/>
              <a:gd name="connsiteY2" fmla="*/ 404435 h 606722"/>
              <a:gd name="connsiteX3" fmla="*/ 506357 w 607639"/>
              <a:gd name="connsiteY3" fmla="*/ 404435 h 606722"/>
              <a:gd name="connsiteX4" fmla="*/ 531640 w 607639"/>
              <a:gd name="connsiteY4" fmla="*/ 429765 h 606722"/>
              <a:gd name="connsiteX5" fmla="*/ 506357 w 607639"/>
              <a:gd name="connsiteY5" fmla="*/ 455006 h 606722"/>
              <a:gd name="connsiteX6" fmla="*/ 430418 w 607639"/>
              <a:gd name="connsiteY6" fmla="*/ 455006 h 606722"/>
              <a:gd name="connsiteX7" fmla="*/ 405046 w 607639"/>
              <a:gd name="connsiteY7" fmla="*/ 429765 h 606722"/>
              <a:gd name="connsiteX8" fmla="*/ 405046 w 607639"/>
              <a:gd name="connsiteY8" fmla="*/ 353864 h 606722"/>
              <a:gd name="connsiteX9" fmla="*/ 430418 w 607639"/>
              <a:gd name="connsiteY9" fmla="*/ 328623 h 606722"/>
              <a:gd name="connsiteX10" fmla="*/ 430423 w 607639"/>
              <a:gd name="connsiteY10" fmla="*/ 303331 h 606722"/>
              <a:gd name="connsiteX11" fmla="*/ 303764 w 607639"/>
              <a:gd name="connsiteY11" fmla="*/ 429789 h 606722"/>
              <a:gd name="connsiteX12" fmla="*/ 430423 w 607639"/>
              <a:gd name="connsiteY12" fmla="*/ 556157 h 606722"/>
              <a:gd name="connsiteX13" fmla="*/ 556993 w 607639"/>
              <a:gd name="connsiteY13" fmla="*/ 429789 h 606722"/>
              <a:gd name="connsiteX14" fmla="*/ 430423 w 607639"/>
              <a:gd name="connsiteY14" fmla="*/ 303331 h 606722"/>
              <a:gd name="connsiteX15" fmla="*/ 430423 w 607639"/>
              <a:gd name="connsiteY15" fmla="*/ 252766 h 606722"/>
              <a:gd name="connsiteX16" fmla="*/ 607639 w 607639"/>
              <a:gd name="connsiteY16" fmla="*/ 429789 h 606722"/>
              <a:gd name="connsiteX17" fmla="*/ 430423 w 607639"/>
              <a:gd name="connsiteY17" fmla="*/ 606722 h 606722"/>
              <a:gd name="connsiteX18" fmla="*/ 253118 w 607639"/>
              <a:gd name="connsiteY18" fmla="*/ 429789 h 606722"/>
              <a:gd name="connsiteX19" fmla="*/ 430423 w 607639"/>
              <a:gd name="connsiteY19" fmla="*/ 252766 h 606722"/>
              <a:gd name="connsiteX20" fmla="*/ 253131 w 607639"/>
              <a:gd name="connsiteY20" fmla="*/ 50567 h 606722"/>
              <a:gd name="connsiteX21" fmla="*/ 253131 w 607639"/>
              <a:gd name="connsiteY21" fmla="*/ 129751 h 606722"/>
              <a:gd name="connsiteX22" fmla="*/ 289801 w 607639"/>
              <a:gd name="connsiteY22" fmla="*/ 105401 h 606722"/>
              <a:gd name="connsiteX23" fmla="*/ 317838 w 607639"/>
              <a:gd name="connsiteY23" fmla="*/ 105401 h 606722"/>
              <a:gd name="connsiteX24" fmla="*/ 354419 w 607639"/>
              <a:gd name="connsiteY24" fmla="*/ 129751 h 606722"/>
              <a:gd name="connsiteX25" fmla="*/ 354419 w 607639"/>
              <a:gd name="connsiteY25" fmla="*/ 50567 h 606722"/>
              <a:gd name="connsiteX26" fmla="*/ 87492 w 607639"/>
              <a:gd name="connsiteY26" fmla="*/ 0 h 606722"/>
              <a:gd name="connsiteX27" fmla="*/ 227853 w 607639"/>
              <a:gd name="connsiteY27" fmla="*/ 0 h 606722"/>
              <a:gd name="connsiteX28" fmla="*/ 379786 w 607639"/>
              <a:gd name="connsiteY28" fmla="*/ 0 h 606722"/>
              <a:gd name="connsiteX29" fmla="*/ 520058 w 607639"/>
              <a:gd name="connsiteY29" fmla="*/ 0 h 606722"/>
              <a:gd name="connsiteX30" fmla="*/ 607639 w 607639"/>
              <a:gd name="connsiteY30" fmla="*/ 87360 h 606722"/>
              <a:gd name="connsiteX31" fmla="*/ 607639 w 607639"/>
              <a:gd name="connsiteY31" fmla="*/ 176942 h 606722"/>
              <a:gd name="connsiteX32" fmla="*/ 582273 w 607639"/>
              <a:gd name="connsiteY32" fmla="*/ 202270 h 606722"/>
              <a:gd name="connsiteX33" fmla="*/ 556995 w 607639"/>
              <a:gd name="connsiteY33" fmla="*/ 176942 h 606722"/>
              <a:gd name="connsiteX34" fmla="*/ 556995 w 607639"/>
              <a:gd name="connsiteY34" fmla="*/ 87360 h 606722"/>
              <a:gd name="connsiteX35" fmla="*/ 520058 w 607639"/>
              <a:gd name="connsiteY35" fmla="*/ 50567 h 606722"/>
              <a:gd name="connsiteX36" fmla="*/ 405063 w 607639"/>
              <a:gd name="connsiteY36" fmla="*/ 50567 h 606722"/>
              <a:gd name="connsiteX37" fmla="*/ 405063 w 607639"/>
              <a:gd name="connsiteY37" fmla="*/ 176942 h 606722"/>
              <a:gd name="connsiteX38" fmla="*/ 365723 w 607639"/>
              <a:gd name="connsiteY38" fmla="*/ 198004 h 606722"/>
              <a:gd name="connsiteX39" fmla="*/ 303775 w 607639"/>
              <a:gd name="connsiteY39" fmla="*/ 156768 h 606722"/>
              <a:gd name="connsiteX40" fmla="*/ 241916 w 607639"/>
              <a:gd name="connsiteY40" fmla="*/ 198004 h 606722"/>
              <a:gd name="connsiteX41" fmla="*/ 202576 w 607639"/>
              <a:gd name="connsiteY41" fmla="*/ 176942 h 606722"/>
              <a:gd name="connsiteX42" fmla="*/ 202576 w 607639"/>
              <a:gd name="connsiteY42" fmla="*/ 50567 h 606722"/>
              <a:gd name="connsiteX43" fmla="*/ 87492 w 607639"/>
              <a:gd name="connsiteY43" fmla="*/ 50567 h 606722"/>
              <a:gd name="connsiteX44" fmla="*/ 50644 w 607639"/>
              <a:gd name="connsiteY44" fmla="*/ 87360 h 606722"/>
              <a:gd name="connsiteX45" fmla="*/ 50644 w 607639"/>
              <a:gd name="connsiteY45" fmla="*/ 519273 h 606722"/>
              <a:gd name="connsiteX46" fmla="*/ 87492 w 607639"/>
              <a:gd name="connsiteY46" fmla="*/ 556155 h 606722"/>
              <a:gd name="connsiteX47" fmla="*/ 227853 w 607639"/>
              <a:gd name="connsiteY47" fmla="*/ 556155 h 606722"/>
              <a:gd name="connsiteX48" fmla="*/ 253131 w 607639"/>
              <a:gd name="connsiteY48" fmla="*/ 581394 h 606722"/>
              <a:gd name="connsiteX49" fmla="*/ 227853 w 607639"/>
              <a:gd name="connsiteY49" fmla="*/ 606722 h 606722"/>
              <a:gd name="connsiteX50" fmla="*/ 87492 w 607639"/>
              <a:gd name="connsiteY50" fmla="*/ 606722 h 606722"/>
              <a:gd name="connsiteX51" fmla="*/ 0 w 607639"/>
              <a:gd name="connsiteY51" fmla="*/ 519273 h 606722"/>
              <a:gd name="connsiteX52" fmla="*/ 0 w 607639"/>
              <a:gd name="connsiteY52" fmla="*/ 87360 h 606722"/>
              <a:gd name="connsiteX53" fmla="*/ 87492 w 607639"/>
              <a:gd name="connsiteY5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7639" h="606722">
                <a:moveTo>
                  <a:pt x="430418" y="328623"/>
                </a:moveTo>
                <a:cubicBezTo>
                  <a:pt x="444395" y="328623"/>
                  <a:pt x="455702" y="339911"/>
                  <a:pt x="455702" y="353864"/>
                </a:cubicBezTo>
                <a:lnTo>
                  <a:pt x="455702" y="404435"/>
                </a:lnTo>
                <a:lnTo>
                  <a:pt x="506357" y="404435"/>
                </a:lnTo>
                <a:cubicBezTo>
                  <a:pt x="520334" y="404435"/>
                  <a:pt x="531640" y="415723"/>
                  <a:pt x="531640" y="429765"/>
                </a:cubicBezTo>
                <a:cubicBezTo>
                  <a:pt x="531640" y="443719"/>
                  <a:pt x="520334" y="455006"/>
                  <a:pt x="506357" y="455006"/>
                </a:cubicBezTo>
                <a:lnTo>
                  <a:pt x="430418" y="455006"/>
                </a:lnTo>
                <a:cubicBezTo>
                  <a:pt x="416352" y="455006"/>
                  <a:pt x="405046" y="443719"/>
                  <a:pt x="405046" y="429765"/>
                </a:cubicBezTo>
                <a:lnTo>
                  <a:pt x="405046" y="353864"/>
                </a:lnTo>
                <a:cubicBezTo>
                  <a:pt x="405046" y="339911"/>
                  <a:pt x="416352" y="328623"/>
                  <a:pt x="430418" y="328623"/>
                </a:cubicBezTo>
                <a:close/>
                <a:moveTo>
                  <a:pt x="430423" y="303331"/>
                </a:moveTo>
                <a:cubicBezTo>
                  <a:pt x="360462" y="303331"/>
                  <a:pt x="303764" y="359939"/>
                  <a:pt x="303764" y="429789"/>
                </a:cubicBezTo>
                <a:cubicBezTo>
                  <a:pt x="303764" y="499549"/>
                  <a:pt x="360462" y="556157"/>
                  <a:pt x="430423" y="556157"/>
                </a:cubicBezTo>
                <a:cubicBezTo>
                  <a:pt x="500295" y="556157"/>
                  <a:pt x="556993" y="499549"/>
                  <a:pt x="556993" y="429789"/>
                </a:cubicBezTo>
                <a:cubicBezTo>
                  <a:pt x="556993" y="359939"/>
                  <a:pt x="500295" y="303331"/>
                  <a:pt x="430423" y="303331"/>
                </a:cubicBezTo>
                <a:close/>
                <a:moveTo>
                  <a:pt x="430423" y="252766"/>
                </a:moveTo>
                <a:cubicBezTo>
                  <a:pt x="528244" y="252766"/>
                  <a:pt x="607639" y="332035"/>
                  <a:pt x="607639" y="429789"/>
                </a:cubicBezTo>
                <a:cubicBezTo>
                  <a:pt x="607639" y="527453"/>
                  <a:pt x="528244" y="606722"/>
                  <a:pt x="430423" y="606722"/>
                </a:cubicBezTo>
                <a:cubicBezTo>
                  <a:pt x="332514" y="606722"/>
                  <a:pt x="253118" y="527453"/>
                  <a:pt x="253118" y="429789"/>
                </a:cubicBezTo>
                <a:cubicBezTo>
                  <a:pt x="253118" y="332035"/>
                  <a:pt x="332514" y="252766"/>
                  <a:pt x="430423" y="252766"/>
                </a:cubicBezTo>
                <a:close/>
                <a:moveTo>
                  <a:pt x="253131" y="50567"/>
                </a:moveTo>
                <a:lnTo>
                  <a:pt x="253131" y="129751"/>
                </a:lnTo>
                <a:lnTo>
                  <a:pt x="289801" y="105401"/>
                </a:lnTo>
                <a:cubicBezTo>
                  <a:pt x="298257" y="99713"/>
                  <a:pt x="309382" y="99713"/>
                  <a:pt x="317838" y="105401"/>
                </a:cubicBezTo>
                <a:lnTo>
                  <a:pt x="354419" y="129751"/>
                </a:lnTo>
                <a:lnTo>
                  <a:pt x="354419" y="50567"/>
                </a:lnTo>
                <a:close/>
                <a:moveTo>
                  <a:pt x="87492" y="0"/>
                </a:moveTo>
                <a:lnTo>
                  <a:pt x="227853" y="0"/>
                </a:lnTo>
                <a:lnTo>
                  <a:pt x="379786" y="0"/>
                </a:lnTo>
                <a:lnTo>
                  <a:pt x="520058" y="0"/>
                </a:lnTo>
                <a:cubicBezTo>
                  <a:pt x="568388" y="0"/>
                  <a:pt x="607639" y="39103"/>
                  <a:pt x="607639" y="87360"/>
                </a:cubicBezTo>
                <a:lnTo>
                  <a:pt x="607639" y="176942"/>
                </a:lnTo>
                <a:cubicBezTo>
                  <a:pt x="607639" y="190895"/>
                  <a:pt x="596246" y="202270"/>
                  <a:pt x="582273" y="202270"/>
                </a:cubicBezTo>
                <a:cubicBezTo>
                  <a:pt x="568299" y="202270"/>
                  <a:pt x="556995" y="190895"/>
                  <a:pt x="556995" y="176942"/>
                </a:cubicBezTo>
                <a:lnTo>
                  <a:pt x="556995" y="87360"/>
                </a:lnTo>
                <a:cubicBezTo>
                  <a:pt x="556995" y="67008"/>
                  <a:pt x="540440" y="50567"/>
                  <a:pt x="520058" y="50567"/>
                </a:cubicBezTo>
                <a:lnTo>
                  <a:pt x="405063" y="50567"/>
                </a:lnTo>
                <a:lnTo>
                  <a:pt x="405063" y="176942"/>
                </a:lnTo>
                <a:cubicBezTo>
                  <a:pt x="405063" y="197116"/>
                  <a:pt x="382545" y="209202"/>
                  <a:pt x="365723" y="198004"/>
                </a:cubicBezTo>
                <a:lnTo>
                  <a:pt x="303775" y="156768"/>
                </a:lnTo>
                <a:lnTo>
                  <a:pt x="241916" y="198004"/>
                </a:lnTo>
                <a:cubicBezTo>
                  <a:pt x="225094" y="209202"/>
                  <a:pt x="202576" y="197116"/>
                  <a:pt x="202576" y="176942"/>
                </a:cubicBezTo>
                <a:lnTo>
                  <a:pt x="202576" y="50567"/>
                </a:lnTo>
                <a:lnTo>
                  <a:pt x="87492" y="50567"/>
                </a:lnTo>
                <a:cubicBezTo>
                  <a:pt x="67110" y="50567"/>
                  <a:pt x="50644" y="67008"/>
                  <a:pt x="50644" y="87360"/>
                </a:cubicBezTo>
                <a:lnTo>
                  <a:pt x="50644" y="519273"/>
                </a:lnTo>
                <a:cubicBezTo>
                  <a:pt x="50644" y="539625"/>
                  <a:pt x="67110" y="556155"/>
                  <a:pt x="87492" y="556155"/>
                </a:cubicBezTo>
                <a:lnTo>
                  <a:pt x="227853" y="556155"/>
                </a:lnTo>
                <a:cubicBezTo>
                  <a:pt x="241827" y="556155"/>
                  <a:pt x="253131" y="567441"/>
                  <a:pt x="253131" y="581394"/>
                </a:cubicBezTo>
                <a:cubicBezTo>
                  <a:pt x="253131" y="595347"/>
                  <a:pt x="241827" y="606722"/>
                  <a:pt x="227853" y="606722"/>
                </a:cubicBezTo>
                <a:lnTo>
                  <a:pt x="87492" y="606722"/>
                </a:lnTo>
                <a:cubicBezTo>
                  <a:pt x="39162" y="606722"/>
                  <a:pt x="0" y="567530"/>
                  <a:pt x="0" y="519273"/>
                </a:cubicBezTo>
                <a:lnTo>
                  <a:pt x="0" y="87360"/>
                </a:lnTo>
                <a:cubicBezTo>
                  <a:pt x="0" y="39103"/>
                  <a:pt x="39162" y="0"/>
                  <a:pt x="87492" y="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2"/>
          <p:cNvSpPr/>
          <p:nvPr/>
        </p:nvSpPr>
        <p:spPr>
          <a:xfrm>
            <a:off x="2646483" y="4389437"/>
            <a:ext cx="232534" cy="245890"/>
          </a:xfrm>
          <a:custGeom>
            <a:avLst/>
            <a:gdLst>
              <a:gd name="connsiteX0" fmla="*/ 199230 w 573767"/>
              <a:gd name="connsiteY0" fmla="*/ 487749 h 606722"/>
              <a:gd name="connsiteX1" fmla="*/ 374485 w 573767"/>
              <a:gd name="connsiteY1" fmla="*/ 487749 h 606722"/>
              <a:gd name="connsiteX2" fmla="*/ 396648 w 573767"/>
              <a:gd name="connsiteY2" fmla="*/ 509962 h 606722"/>
              <a:gd name="connsiteX3" fmla="*/ 396648 w 573767"/>
              <a:gd name="connsiteY3" fmla="*/ 584509 h 606722"/>
              <a:gd name="connsiteX4" fmla="*/ 374485 w 573767"/>
              <a:gd name="connsiteY4" fmla="*/ 606722 h 606722"/>
              <a:gd name="connsiteX5" fmla="*/ 199230 w 573767"/>
              <a:gd name="connsiteY5" fmla="*/ 606722 h 606722"/>
              <a:gd name="connsiteX6" fmla="*/ 176978 w 573767"/>
              <a:gd name="connsiteY6" fmla="*/ 584509 h 606722"/>
              <a:gd name="connsiteX7" fmla="*/ 176978 w 573767"/>
              <a:gd name="connsiteY7" fmla="*/ 509962 h 606722"/>
              <a:gd name="connsiteX8" fmla="*/ 199230 w 573767"/>
              <a:gd name="connsiteY8" fmla="*/ 487749 h 606722"/>
              <a:gd name="connsiteX9" fmla="*/ 327878 w 573767"/>
              <a:gd name="connsiteY9" fmla="*/ 141020 h 606722"/>
              <a:gd name="connsiteX10" fmla="*/ 307308 w 573767"/>
              <a:gd name="connsiteY10" fmla="*/ 152418 h 606722"/>
              <a:gd name="connsiteX11" fmla="*/ 269306 w 573767"/>
              <a:gd name="connsiteY11" fmla="*/ 221207 h 606722"/>
              <a:gd name="connsiteX12" fmla="*/ 234864 w 573767"/>
              <a:gd name="connsiteY12" fmla="*/ 186724 h 606722"/>
              <a:gd name="connsiteX13" fmla="*/ 200511 w 573767"/>
              <a:gd name="connsiteY13" fmla="*/ 190279 h 606722"/>
              <a:gd name="connsiteX14" fmla="*/ 145778 w 573767"/>
              <a:gd name="connsiteY14" fmla="*/ 273909 h 606722"/>
              <a:gd name="connsiteX15" fmla="*/ 152275 w 573767"/>
              <a:gd name="connsiteY15" fmla="*/ 304659 h 606722"/>
              <a:gd name="connsiteX16" fmla="*/ 183068 w 573767"/>
              <a:gd name="connsiteY16" fmla="*/ 298171 h 606722"/>
              <a:gd name="connsiteX17" fmla="*/ 222761 w 573767"/>
              <a:gd name="connsiteY17" fmla="*/ 237471 h 606722"/>
              <a:gd name="connsiteX18" fmla="*/ 258805 w 573767"/>
              <a:gd name="connsiteY18" fmla="*/ 273464 h 606722"/>
              <a:gd name="connsiteX19" fmla="*/ 294048 w 573767"/>
              <a:gd name="connsiteY19" fmla="*/ 268487 h 606722"/>
              <a:gd name="connsiteX20" fmla="*/ 324040 w 573767"/>
              <a:gd name="connsiteY20" fmla="*/ 214008 h 606722"/>
              <a:gd name="connsiteX21" fmla="*/ 358482 w 573767"/>
              <a:gd name="connsiteY21" fmla="*/ 295416 h 606722"/>
              <a:gd name="connsiteX22" fmla="*/ 398709 w 573767"/>
              <a:gd name="connsiteY22" fmla="*/ 296927 h 606722"/>
              <a:gd name="connsiteX23" fmla="*/ 429057 w 573767"/>
              <a:gd name="connsiteY23" fmla="*/ 237559 h 606722"/>
              <a:gd name="connsiteX24" fmla="*/ 419445 w 573767"/>
              <a:gd name="connsiteY24" fmla="*/ 207698 h 606722"/>
              <a:gd name="connsiteX25" fmla="*/ 389542 w 573767"/>
              <a:gd name="connsiteY25" fmla="*/ 217385 h 606722"/>
              <a:gd name="connsiteX26" fmla="*/ 380820 w 573767"/>
              <a:gd name="connsiteY26" fmla="*/ 234271 h 606722"/>
              <a:gd name="connsiteX27" fmla="*/ 347179 w 573767"/>
              <a:gd name="connsiteY27" fmla="*/ 154551 h 606722"/>
              <a:gd name="connsiteX28" fmla="*/ 327878 w 573767"/>
              <a:gd name="connsiteY28" fmla="*/ 141020 h 606722"/>
              <a:gd name="connsiteX29" fmla="*/ 22249 w 573767"/>
              <a:gd name="connsiteY29" fmla="*/ 0 h 606722"/>
              <a:gd name="connsiteX30" fmla="*/ 551518 w 573767"/>
              <a:gd name="connsiteY30" fmla="*/ 0 h 606722"/>
              <a:gd name="connsiteX31" fmla="*/ 573767 w 573767"/>
              <a:gd name="connsiteY31" fmla="*/ 22219 h 606722"/>
              <a:gd name="connsiteX32" fmla="*/ 573767 w 573767"/>
              <a:gd name="connsiteY32" fmla="*/ 87008 h 606722"/>
              <a:gd name="connsiteX33" fmla="*/ 551518 w 573767"/>
              <a:gd name="connsiteY33" fmla="*/ 109226 h 606722"/>
              <a:gd name="connsiteX34" fmla="*/ 536744 w 573767"/>
              <a:gd name="connsiteY34" fmla="*/ 109226 h 606722"/>
              <a:gd name="connsiteX35" fmla="*/ 536744 w 573767"/>
              <a:gd name="connsiteY35" fmla="*/ 340742 h 606722"/>
              <a:gd name="connsiteX36" fmla="*/ 551518 w 573767"/>
              <a:gd name="connsiteY36" fmla="*/ 340742 h 606722"/>
              <a:gd name="connsiteX37" fmla="*/ 573767 w 573767"/>
              <a:gd name="connsiteY37" fmla="*/ 362960 h 606722"/>
              <a:gd name="connsiteX38" fmla="*/ 573767 w 573767"/>
              <a:gd name="connsiteY38" fmla="*/ 427749 h 606722"/>
              <a:gd name="connsiteX39" fmla="*/ 551518 w 573767"/>
              <a:gd name="connsiteY39" fmla="*/ 449967 h 606722"/>
              <a:gd name="connsiteX40" fmla="*/ 309088 w 573767"/>
              <a:gd name="connsiteY40" fmla="*/ 449967 h 606722"/>
              <a:gd name="connsiteX41" fmla="*/ 309088 w 573767"/>
              <a:gd name="connsiteY41" fmla="*/ 465520 h 606722"/>
              <a:gd name="connsiteX42" fmla="*/ 264679 w 573767"/>
              <a:gd name="connsiteY42" fmla="*/ 465520 h 606722"/>
              <a:gd name="connsiteX43" fmla="*/ 264679 w 573767"/>
              <a:gd name="connsiteY43" fmla="*/ 449967 h 606722"/>
              <a:gd name="connsiteX44" fmla="*/ 22249 w 573767"/>
              <a:gd name="connsiteY44" fmla="*/ 449967 h 606722"/>
              <a:gd name="connsiteX45" fmla="*/ 0 w 573767"/>
              <a:gd name="connsiteY45" fmla="*/ 427749 h 606722"/>
              <a:gd name="connsiteX46" fmla="*/ 0 w 573767"/>
              <a:gd name="connsiteY46" fmla="*/ 362960 h 606722"/>
              <a:gd name="connsiteX47" fmla="*/ 22249 w 573767"/>
              <a:gd name="connsiteY47" fmla="*/ 340742 h 606722"/>
              <a:gd name="connsiteX48" fmla="*/ 37023 w 573767"/>
              <a:gd name="connsiteY48" fmla="*/ 340742 h 606722"/>
              <a:gd name="connsiteX49" fmla="*/ 37023 w 573767"/>
              <a:gd name="connsiteY49" fmla="*/ 109226 h 606722"/>
              <a:gd name="connsiteX50" fmla="*/ 22249 w 573767"/>
              <a:gd name="connsiteY50" fmla="*/ 109226 h 606722"/>
              <a:gd name="connsiteX51" fmla="*/ 0 w 573767"/>
              <a:gd name="connsiteY51" fmla="*/ 87008 h 606722"/>
              <a:gd name="connsiteX52" fmla="*/ 0 w 573767"/>
              <a:gd name="connsiteY52" fmla="*/ 22219 h 606722"/>
              <a:gd name="connsiteX53" fmla="*/ 22249 w 573767"/>
              <a:gd name="connsiteY5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73767" h="606722">
                <a:moveTo>
                  <a:pt x="199230" y="487749"/>
                </a:moveTo>
                <a:lnTo>
                  <a:pt x="374485" y="487749"/>
                </a:lnTo>
                <a:cubicBezTo>
                  <a:pt x="386768" y="487749"/>
                  <a:pt x="396648" y="497701"/>
                  <a:pt x="396648" y="509962"/>
                </a:cubicBezTo>
                <a:lnTo>
                  <a:pt x="396648" y="584509"/>
                </a:lnTo>
                <a:cubicBezTo>
                  <a:pt x="396648" y="596771"/>
                  <a:pt x="386768" y="606722"/>
                  <a:pt x="374485" y="606722"/>
                </a:cubicBezTo>
                <a:lnTo>
                  <a:pt x="199230" y="606722"/>
                </a:lnTo>
                <a:cubicBezTo>
                  <a:pt x="186947" y="606722"/>
                  <a:pt x="176978" y="596771"/>
                  <a:pt x="176978" y="584509"/>
                </a:cubicBezTo>
                <a:lnTo>
                  <a:pt x="176978" y="509962"/>
                </a:lnTo>
                <a:cubicBezTo>
                  <a:pt x="176978" y="497701"/>
                  <a:pt x="186947" y="487749"/>
                  <a:pt x="199230" y="487749"/>
                </a:cubicBezTo>
                <a:close/>
                <a:moveTo>
                  <a:pt x="327878" y="141020"/>
                </a:moveTo>
                <a:cubicBezTo>
                  <a:pt x="319924" y="140598"/>
                  <a:pt x="311758" y="144331"/>
                  <a:pt x="307308" y="152418"/>
                </a:cubicBezTo>
                <a:lnTo>
                  <a:pt x="269306" y="221207"/>
                </a:lnTo>
                <a:lnTo>
                  <a:pt x="234864" y="186724"/>
                </a:lnTo>
                <a:cubicBezTo>
                  <a:pt x="224808" y="176770"/>
                  <a:pt x="208165" y="178547"/>
                  <a:pt x="200511" y="190279"/>
                </a:cubicBezTo>
                <a:lnTo>
                  <a:pt x="145778" y="273909"/>
                </a:lnTo>
                <a:cubicBezTo>
                  <a:pt x="139103" y="284218"/>
                  <a:pt x="142040" y="297993"/>
                  <a:pt x="152275" y="304659"/>
                </a:cubicBezTo>
                <a:cubicBezTo>
                  <a:pt x="162598" y="311325"/>
                  <a:pt x="176304" y="308481"/>
                  <a:pt x="183068" y="298171"/>
                </a:cubicBezTo>
                <a:lnTo>
                  <a:pt x="222761" y="237471"/>
                </a:lnTo>
                <a:lnTo>
                  <a:pt x="258805" y="273464"/>
                </a:lnTo>
                <a:cubicBezTo>
                  <a:pt x="269306" y="283951"/>
                  <a:pt x="286839" y="281374"/>
                  <a:pt x="294048" y="268487"/>
                </a:cubicBezTo>
                <a:lnTo>
                  <a:pt x="324040" y="214008"/>
                </a:lnTo>
                <a:lnTo>
                  <a:pt x="358482" y="295416"/>
                </a:lnTo>
                <a:cubicBezTo>
                  <a:pt x="365780" y="312835"/>
                  <a:pt x="390165" y="313724"/>
                  <a:pt x="398709" y="296927"/>
                </a:cubicBezTo>
                <a:lnTo>
                  <a:pt x="429057" y="237559"/>
                </a:lnTo>
                <a:cubicBezTo>
                  <a:pt x="434664" y="226628"/>
                  <a:pt x="430303" y="213297"/>
                  <a:pt x="419445" y="207698"/>
                </a:cubicBezTo>
                <a:cubicBezTo>
                  <a:pt x="408499" y="202099"/>
                  <a:pt x="395060" y="206454"/>
                  <a:pt x="389542" y="217385"/>
                </a:cubicBezTo>
                <a:lnTo>
                  <a:pt x="380820" y="234271"/>
                </a:lnTo>
                <a:lnTo>
                  <a:pt x="347179" y="154551"/>
                </a:lnTo>
                <a:cubicBezTo>
                  <a:pt x="343575" y="146020"/>
                  <a:pt x="335832" y="141443"/>
                  <a:pt x="327878" y="141020"/>
                </a:cubicBezTo>
                <a:close/>
                <a:moveTo>
                  <a:pt x="22249" y="0"/>
                </a:moveTo>
                <a:lnTo>
                  <a:pt x="551518" y="0"/>
                </a:lnTo>
                <a:cubicBezTo>
                  <a:pt x="563799" y="0"/>
                  <a:pt x="573767" y="9954"/>
                  <a:pt x="573767" y="22219"/>
                </a:cubicBezTo>
                <a:lnTo>
                  <a:pt x="573767" y="87008"/>
                </a:lnTo>
                <a:cubicBezTo>
                  <a:pt x="573767" y="99272"/>
                  <a:pt x="563799" y="109226"/>
                  <a:pt x="551518" y="109226"/>
                </a:cubicBezTo>
                <a:lnTo>
                  <a:pt x="536744" y="109226"/>
                </a:lnTo>
                <a:lnTo>
                  <a:pt x="536744" y="340742"/>
                </a:lnTo>
                <a:lnTo>
                  <a:pt x="551518" y="340742"/>
                </a:lnTo>
                <a:cubicBezTo>
                  <a:pt x="563799" y="340742"/>
                  <a:pt x="573767" y="350696"/>
                  <a:pt x="573767" y="362960"/>
                </a:cubicBezTo>
                <a:lnTo>
                  <a:pt x="573767" y="427749"/>
                </a:lnTo>
                <a:cubicBezTo>
                  <a:pt x="573767" y="440014"/>
                  <a:pt x="563799" y="449967"/>
                  <a:pt x="551518" y="449967"/>
                </a:cubicBezTo>
                <a:lnTo>
                  <a:pt x="309088" y="449967"/>
                </a:lnTo>
                <a:lnTo>
                  <a:pt x="309088" y="465520"/>
                </a:lnTo>
                <a:lnTo>
                  <a:pt x="264679" y="465520"/>
                </a:lnTo>
                <a:lnTo>
                  <a:pt x="264679" y="449967"/>
                </a:lnTo>
                <a:lnTo>
                  <a:pt x="22249" y="449967"/>
                </a:lnTo>
                <a:cubicBezTo>
                  <a:pt x="9968" y="449967"/>
                  <a:pt x="0" y="440014"/>
                  <a:pt x="0" y="427749"/>
                </a:cubicBezTo>
                <a:lnTo>
                  <a:pt x="0" y="362960"/>
                </a:lnTo>
                <a:cubicBezTo>
                  <a:pt x="0" y="350696"/>
                  <a:pt x="9968" y="340742"/>
                  <a:pt x="22249" y="340742"/>
                </a:cubicBezTo>
                <a:lnTo>
                  <a:pt x="37023" y="340742"/>
                </a:lnTo>
                <a:lnTo>
                  <a:pt x="37023" y="109226"/>
                </a:lnTo>
                <a:lnTo>
                  <a:pt x="22249" y="109226"/>
                </a:lnTo>
                <a:cubicBezTo>
                  <a:pt x="9968" y="109226"/>
                  <a:pt x="0" y="99272"/>
                  <a:pt x="0" y="87008"/>
                </a:cubicBezTo>
                <a:lnTo>
                  <a:pt x="0" y="22219"/>
                </a:lnTo>
                <a:cubicBezTo>
                  <a:pt x="0" y="9954"/>
                  <a:pt x="9968" y="0"/>
                  <a:pt x="22249" y="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330313" y="5512139"/>
            <a:ext cx="25442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00" dirty="0" smtClean="0">
                <a:latin typeface="张海山锐线体简" pitchFamily="2" charset="-122"/>
                <a:ea typeface="张海山锐线体简" pitchFamily="2" charset="-122"/>
              </a:rPr>
              <a:t>感谢收看</a:t>
            </a:r>
            <a:endParaRPr lang="en-US" altLang="zh-CN" sz="4600" dirty="0" smtClean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20" name="文本框 17"/>
          <p:cNvSpPr txBox="1"/>
          <p:nvPr/>
        </p:nvSpPr>
        <p:spPr>
          <a:xfrm>
            <a:off x="874714" y="2442172"/>
            <a:ext cx="594264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/>
              <a:t>快乐，莫过于自己敲代码的时间！</a:t>
            </a:r>
            <a:endParaRPr lang="zh-CN" altLang="en-US" sz="28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  <p:bldP spid="2" grpId="0" bldLvl="0" animBg="1"/>
      <p:bldP spid="9" grpId="0" bldLvl="0" animBg="1"/>
      <p:bldP spid="10" grpId="0" bldLvl="0" animBg="1"/>
      <p:bldP spid="14" grpId="0" bldLvl="0" animBg="1"/>
      <p:bldP spid="15" grpId="0" bldLvl="0" animBg="1"/>
      <p:bldP spid="16" grpId="0" bldLvl="0" animBg="1"/>
      <p:bldP spid="17" grpId="0"/>
      <p:bldP spid="20" grpId="0"/>
    </p:bldLst>
  </p:timing>
</p:sld>
</file>

<file path=ppt/theme/theme1.xml><?xml version="1.0" encoding="utf-8"?>
<a:theme xmlns:a="http://schemas.openxmlformats.org/drawingml/2006/main" name="www.33ppt.com">
  <a:themeElements>
    <a:clrScheme name="自定义 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B2B20"/>
      </a:accent1>
      <a:accent2>
        <a:srgbClr val="595959"/>
      </a:accent2>
      <a:accent3>
        <a:srgbClr val="EB2B20"/>
      </a:accent3>
      <a:accent4>
        <a:srgbClr val="595959"/>
      </a:accent4>
      <a:accent5>
        <a:srgbClr val="EB2B2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486</Words>
  <Application>WPS 演示</Application>
  <PresentationFormat>自定义</PresentationFormat>
  <Paragraphs>91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方正兰亭粗黑_GBK</vt:lpstr>
      <vt:lpstr>Watford DB</vt:lpstr>
      <vt:lpstr>造字工房劲黑（非商用）常规体</vt:lpstr>
      <vt:lpstr>方正兰亭细黑_GBK</vt:lpstr>
      <vt:lpstr>黑体</vt:lpstr>
      <vt:lpstr>方正超粗黑简体</vt:lpstr>
      <vt:lpstr>方正大黑简体</vt:lpstr>
      <vt:lpstr>张海山锐线体简</vt:lpstr>
      <vt:lpstr>Arial Unicode MS</vt:lpstr>
      <vt:lpstr>等线</vt:lpstr>
      <vt:lpstr>Calibri</vt:lpstr>
      <vt:lpstr>www.33ppt.com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www.33ppt.com</Company>
  <LinksUpToDate>false</LinksUpToDate>
  <SharedDoc>false</SharedDoc>
  <HyperlinksChanged>false</HyperlinksChanged>
  <AppVersion>14.0000</AppVersion>
  <Manager>www.33ppt.com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keywords>www.33ppt.com</cp:keywords>
  <dc:description>www.33ppt.com</dc:description>
  <dc:subject>www.33ppt.com</dc:subject>
  <cp:category>www.33ppt.com</cp:category>
  <cp:lastModifiedBy>王磊</cp:lastModifiedBy>
  <cp:revision>154</cp:revision>
  <dcterms:created xsi:type="dcterms:W3CDTF">2017-09-17T04:28:00Z</dcterms:created>
  <dcterms:modified xsi:type="dcterms:W3CDTF">2019-12-24T13:58:12Z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